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7" r:id="rId3"/>
    <p:sldId id="266" r:id="rId4"/>
    <p:sldId id="290" r:id="rId5"/>
    <p:sldId id="293" r:id="rId6"/>
    <p:sldId id="279" r:id="rId7"/>
    <p:sldId id="294" r:id="rId8"/>
    <p:sldId id="274" r:id="rId9"/>
    <p:sldId id="283" r:id="rId10"/>
    <p:sldId id="289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1" autoAdjust="0"/>
  </p:normalViewPr>
  <p:slideViewPr>
    <p:cSldViewPr>
      <p:cViewPr>
        <p:scale>
          <a:sx n="133" d="100"/>
          <a:sy n="13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5EA8-6316-4FEB-B706-AFA7C2ABD57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F778-9D36-492C-9DF6-83FCD2D11B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1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2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3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4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6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7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8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9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10730" indent="-27256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93204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529900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968061" indent="-21834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90103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812144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234185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656226" indent="-218348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4B867-2B63-4C69-879F-52BD1B01E2CC}" type="slidenum">
              <a:rPr lang="de-DE" altLang="de-DE" sz="1100">
                <a:latin typeface="Arial" charset="0"/>
              </a:rPr>
              <a:pPr/>
              <a:t>10</a:t>
            </a:fld>
            <a:endParaRPr lang="de-DE" altLang="de-DE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5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3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8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02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80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7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1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14D4-0077-4AB9-A8EB-9275B48A31E7}" type="datetimeFigureOut">
              <a:rPr lang="de-DE" smtClean="0"/>
              <a:pPr/>
              <a:t>22.07.2019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0189-A688-4E0B-A97F-EC2B05F47F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67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de/imgres?imgurl=https://www.nordkurier.de/sites/default/files/styles/bildformat_900x500/public/doc6yfnlvl01j4s3g4f116s__file6ye94hp7f0jstooqfjp.jpg?itok=8Z2Jjuiz&amp;imgrefurl=https://www.nordkurier.de/mecklenburg-vorpommern/jaeger-wollen-kein-wildschwein-fuer-die-tonne-schiessen-1530964401.html&amp;docid=AmLHdyEgCDftAM&amp;tbnid=gqxLHrDIhgv-cM:&amp;vet=12ahUKEwiv-tjO0-DbAhXiKJoKHebZAhQ4ZBAzKBkwGXoECAEQGg..i&amp;w=900&amp;h=500&amp;bih=777&amp;biw=1670&amp;q=wildschweine&amp;ved=2ahUKEwiv-tjO0-DbAhXiKJoKHebZAhQ4ZBAzKBkwGXoECAEQGg&amp;iact=mrc&amp;uact=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01673" y="1941507"/>
            <a:ext cx="68542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Revierinhaber</a:t>
            </a:r>
            <a:br>
              <a:rPr lang="de-DE" sz="2800" b="1" dirty="0" smtClean="0"/>
            </a:br>
            <a:r>
              <a:rPr lang="de-DE" sz="2800" b="1" dirty="0" smtClean="0"/>
              <a:t>Jagdausübungsberechtigte</a:t>
            </a:r>
          </a:p>
          <a:p>
            <a:r>
              <a:rPr lang="de-DE" sz="2800" b="1" dirty="0" smtClean="0"/>
              <a:t>mit Schwarzwildvorkommen in den Revieren</a:t>
            </a:r>
          </a:p>
          <a:p>
            <a:endParaRPr lang="de-DE" sz="2800" b="1" dirty="0"/>
          </a:p>
          <a:p>
            <a:r>
              <a:rPr lang="de-DE" sz="2800" b="1" dirty="0" smtClean="0"/>
              <a:t>Afrikanische Schweinepest</a:t>
            </a:r>
          </a:p>
          <a:p>
            <a:endParaRPr lang="de-DE" sz="2800" b="1" dirty="0" smtClean="0"/>
          </a:p>
          <a:p>
            <a:r>
              <a:rPr lang="de-DE" sz="2800" b="1" dirty="0" smtClean="0"/>
              <a:t>26. 06. 2019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60723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Bildergebnis für wildschwe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268760"/>
            <a:ext cx="5580836" cy="309634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0" y="134076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Vielen Dank für Ihre Aufmerksamkeit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9718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141277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b="1" dirty="0" smtClean="0"/>
              <a:t>Aktuelle Lage </a:t>
            </a:r>
          </a:p>
          <a:p>
            <a:pPr marL="514350" indent="-514350">
              <a:buAutoNum type="arabicPeriod"/>
            </a:pP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57512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9528" y="981075"/>
            <a:ext cx="39857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b="1" dirty="0" smtClean="0"/>
              <a:t>Aktuelle Lage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    </a:t>
            </a:r>
            <a:r>
              <a:rPr lang="de-DE" sz="3600" b="1" dirty="0" smtClean="0"/>
              <a:t>2019</a:t>
            </a:r>
          </a:p>
          <a:p>
            <a:pPr marL="514350" indent="-514350">
              <a:buAutoNum type="arabicPeriod"/>
            </a:pPr>
            <a:endParaRPr lang="de-DE" sz="2800" b="1" dirty="0" smtClean="0"/>
          </a:p>
          <a:p>
            <a:pPr marL="514350" indent="-514350">
              <a:buAutoNum type="arabicPeriod"/>
            </a:pPr>
            <a:endParaRPr lang="de-DE" sz="2800" b="1" dirty="0"/>
          </a:p>
          <a:p>
            <a:pPr marL="514350" indent="-514350">
              <a:buAutoNum type="arabicPeriod"/>
            </a:pPr>
            <a:endParaRPr lang="de-DE" sz="2800" b="1" dirty="0" smtClean="0"/>
          </a:p>
          <a:p>
            <a:pPr marL="514350" indent="-514350">
              <a:buAutoNum type="arabicPeriod"/>
            </a:pPr>
            <a:endParaRPr lang="de-DE" sz="2800" b="1" dirty="0"/>
          </a:p>
          <a:p>
            <a:endParaRPr lang="de-DE" sz="2800" b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56176" y="47768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2018</a:t>
            </a:r>
            <a:endParaRPr lang="de-DE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5143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4" y="3595703"/>
            <a:ext cx="5143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0" y="1838177"/>
            <a:ext cx="504056" cy="90010"/>
          </a:xfrm>
          <a:prstGeom prst="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0" y="1988840"/>
            <a:ext cx="504056" cy="90010"/>
          </a:xfrm>
          <a:prstGeom prst="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0" y="2204864"/>
            <a:ext cx="504056" cy="90010"/>
          </a:xfrm>
          <a:prstGeom prst="right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0" y="2348880"/>
            <a:ext cx="504056" cy="90010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0" y="2492896"/>
            <a:ext cx="504056" cy="90010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0" y="2833420"/>
            <a:ext cx="504056" cy="90010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36096" y="73134"/>
            <a:ext cx="3985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b="1" dirty="0" smtClean="0"/>
              <a:t>Lage 2019</a:t>
            </a:r>
          </a:p>
          <a:p>
            <a:endParaRPr lang="de-DE" sz="2800" b="1" dirty="0" smtClean="0"/>
          </a:p>
          <a:p>
            <a:endParaRPr lang="de-DE" sz="2800" b="1" dirty="0"/>
          </a:p>
          <a:p>
            <a:endParaRPr lang="de-DE" sz="28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85725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835"/>
            <a:ext cx="9036496" cy="67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2" y="980727"/>
            <a:ext cx="8200177" cy="577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425" y="14127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Belgien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85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669" y="1628800"/>
            <a:ext cx="1866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Schweinebestand</a:t>
            </a:r>
          </a:p>
          <a:p>
            <a:r>
              <a:rPr lang="de-DE" dirty="0" smtClean="0"/>
              <a:t>in China</a:t>
            </a:r>
          </a:p>
          <a:p>
            <a:r>
              <a:rPr lang="de-DE" dirty="0" smtClean="0"/>
              <a:t>in Folge </a:t>
            </a:r>
            <a:r>
              <a:rPr lang="de-DE" dirty="0"/>
              <a:t>von</a:t>
            </a:r>
            <a:endParaRPr lang="de-DE" dirty="0" smtClean="0"/>
          </a:p>
          <a:p>
            <a:r>
              <a:rPr lang="de-DE" dirty="0" smtClean="0"/>
              <a:t>ASP reduziert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1"/>
            <a:ext cx="9252520" cy="68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3. Asien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65515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3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38483" b="36565"/>
          <a:stretch>
            <a:fillRect/>
          </a:stretch>
        </p:blipFill>
        <p:spPr bwMode="auto">
          <a:xfrm>
            <a:off x="0" y="0"/>
            <a:ext cx="5662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66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agrarheute.com/media/styles/lightbox/public/2019-04/bestand_china.png?itok=MCRM6QV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873602" cy="50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669" y="1628800"/>
            <a:ext cx="1866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Schweinebestand</a:t>
            </a:r>
          </a:p>
          <a:p>
            <a:r>
              <a:rPr lang="de-DE" dirty="0" smtClean="0"/>
              <a:t>in China</a:t>
            </a:r>
          </a:p>
          <a:p>
            <a:r>
              <a:rPr lang="de-DE" dirty="0" smtClean="0"/>
              <a:t>in Folge </a:t>
            </a:r>
            <a:r>
              <a:rPr lang="de-DE" dirty="0"/>
              <a:t>von</a:t>
            </a:r>
            <a:endParaRPr lang="de-DE" dirty="0" smtClean="0"/>
          </a:p>
          <a:p>
            <a:r>
              <a:rPr lang="de-DE" dirty="0" smtClean="0"/>
              <a:t>ASP reduziert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Bildschirmpräsentation (4:3)</PresentationFormat>
  <Paragraphs>34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Kreis Gütersloh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kgt</dc:creator>
  <cp:lastModifiedBy>Gabor, Merissa</cp:lastModifiedBy>
  <cp:revision>127</cp:revision>
  <cp:lastPrinted>2018-02-20T12:59:37Z</cp:lastPrinted>
  <dcterms:created xsi:type="dcterms:W3CDTF">2018-02-13T10:48:18Z</dcterms:created>
  <dcterms:modified xsi:type="dcterms:W3CDTF">2019-07-22T07:23:46Z</dcterms:modified>
</cp:coreProperties>
</file>