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49" r:id="rId2"/>
  </p:sldMasterIdLst>
  <p:notesMasterIdLst>
    <p:notesMasterId r:id="rId8"/>
  </p:notesMasterIdLst>
  <p:sldIdLst>
    <p:sldId id="256" r:id="rId3"/>
    <p:sldId id="260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33" d="100"/>
          <a:sy n="133" d="100"/>
        </p:scale>
        <p:origin x="-984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de-DE" altLang="de-DE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8654539-A3B5-4580-A6E1-1266F07BD18D}" type="datetime1">
              <a:rPr lang="de-DE" altLang="de-DE"/>
              <a:pPr/>
              <a:t>22.07.2019</a:t>
            </a:fld>
            <a:endParaRPr lang="de-DE" altLang="de-DE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de-DE" altLang="de-DE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2E4B1FBA-C147-471A-9959-402B0298CAB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13735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12" charset="0"/>
        <a:ea typeface="ＭＳ Ｐゴシック" pitchFamily="-112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12" charset="0"/>
        <a:ea typeface="ＭＳ Ｐゴシック" pitchFamily="-112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12" charset="0"/>
        <a:ea typeface="ＭＳ Ｐゴシック" pitchFamily="-112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12" charset="0"/>
        <a:ea typeface="ＭＳ Ｐゴシック" pitchFamily="-112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12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4670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2025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807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 smtClean="0"/>
              <a:t>Günter Brehs</a:t>
            </a:r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174647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 smtClean="0"/>
              <a:t>Günter Brehs</a:t>
            </a:r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53056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 smtClean="0"/>
              <a:t>Günter Brehs</a:t>
            </a:r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75638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 smtClean="0"/>
              <a:t>Günter Brehs</a:t>
            </a:r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781032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 smtClean="0"/>
              <a:t>Günter Brehs</a:t>
            </a:r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413135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 smtClean="0"/>
              <a:t>Günter Brehs</a:t>
            </a:r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99277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 smtClean="0"/>
              <a:t>Günter Brehs</a:t>
            </a:r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59232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 smtClean="0"/>
              <a:t>Günter Brehs</a:t>
            </a:r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66185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9165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 smtClean="0"/>
              <a:t>Günter Brehs</a:t>
            </a:r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779290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 smtClean="0"/>
              <a:t>Günter Brehs</a:t>
            </a:r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73187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 smtClean="0"/>
              <a:t>Günter Brehs</a:t>
            </a:r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0923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01493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533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2862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3409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871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542180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849707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Logo_aktuel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404813"/>
            <a:ext cx="467995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Logo_klein_ohneuUntertite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6092825"/>
            <a:ext cx="1547813" cy="630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6237288"/>
            <a:ext cx="63373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de-DE" altLang="de-DE" smtClean="0"/>
              <a:t>Günter Brehs</a:t>
            </a:r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755650" y="2276872"/>
            <a:ext cx="7558088" cy="3525441"/>
          </a:xfrm>
          <a:prstGeom prst="rect">
            <a:avLst/>
          </a:prstGeom>
          <a:solidFill>
            <a:srgbClr val="C0C0C0"/>
          </a:solidFill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de-DE" altLang="de-DE" dirty="0" smtClean="0"/>
              <a:t>Wildtierseuchen-Vorsorge-</a:t>
            </a:r>
            <a:br>
              <a:rPr lang="de-DE" altLang="de-DE" dirty="0" smtClean="0"/>
            </a:br>
            <a:r>
              <a:rPr lang="de-DE" altLang="de-DE" dirty="0"/>
              <a:t/>
            </a:r>
            <a:br>
              <a:rPr lang="de-DE" altLang="de-DE" dirty="0"/>
            </a:br>
            <a:r>
              <a:rPr lang="de-DE" altLang="de-DE" dirty="0" smtClean="0"/>
              <a:t>Gesellschaft</a:t>
            </a:r>
            <a:br>
              <a:rPr lang="de-DE" altLang="de-DE" dirty="0" smtClean="0"/>
            </a:br>
            <a:r>
              <a:rPr lang="de-DE" altLang="de-DE" dirty="0" smtClean="0">
                <a:solidFill>
                  <a:srgbClr val="FF0000"/>
                </a:solidFill>
              </a:rPr>
              <a:t>Ziele</a:t>
            </a:r>
            <a:br>
              <a:rPr lang="de-DE" altLang="de-DE" dirty="0" smtClean="0">
                <a:solidFill>
                  <a:srgbClr val="FF0000"/>
                </a:solidFill>
              </a:rPr>
            </a:br>
            <a:r>
              <a:rPr lang="de-DE" altLang="de-DE" dirty="0" smtClean="0">
                <a:solidFill>
                  <a:srgbClr val="FF0000"/>
                </a:solidFill>
              </a:rPr>
              <a:t>Aufgaben</a:t>
            </a:r>
            <a:r>
              <a:rPr lang="de-DE" altLang="de-DE" dirty="0" smtClean="0"/>
              <a:t/>
            </a:r>
            <a:br>
              <a:rPr lang="de-DE" altLang="de-DE" dirty="0" smtClean="0"/>
            </a:br>
            <a:r>
              <a:rPr lang="de-DE" altLang="de-DE" dirty="0"/>
              <a:t/>
            </a:r>
            <a:br>
              <a:rPr lang="de-DE" altLang="de-DE" dirty="0"/>
            </a:br>
            <a:r>
              <a:rPr lang="de-DE" altLang="de-DE" dirty="0" smtClean="0"/>
              <a:t/>
            </a:r>
            <a:br>
              <a:rPr lang="de-DE" altLang="de-DE" dirty="0" smtClean="0"/>
            </a:br>
            <a:endParaRPr lang="de-DE" alt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773" y="751637"/>
            <a:ext cx="8480453" cy="5354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148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de-DE" altLang="de-DE" smtClean="0"/>
              <a:t>Günter Brehs</a:t>
            </a:r>
            <a:endParaRPr lang="de-DE" altLang="de-DE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altLang="de-DE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34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de-DE" altLang="de-DE" dirty="0" smtClean="0">
                <a:solidFill>
                  <a:srgbClr val="FF0000"/>
                </a:solidFill>
              </a:rPr>
              <a:t>Ziele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altLang="de-DE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altLang="de-DE" dirty="0" smtClean="0">
                <a:solidFill>
                  <a:srgbClr val="002060"/>
                </a:solidFill>
              </a:rPr>
              <a:t>Unterstützung der zuständigen Behörden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altLang="de-DE" dirty="0" smtClean="0">
                <a:solidFill>
                  <a:srgbClr val="002060"/>
                </a:solidFill>
              </a:rPr>
              <a:t>Bereitstellung von qualifiziertem Personal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altLang="de-DE" dirty="0" smtClean="0">
                <a:solidFill>
                  <a:srgbClr val="002060"/>
                </a:solidFill>
              </a:rPr>
              <a:t>Schnelle und sichere Durchführung der angeordneten Maßnahmen</a:t>
            </a:r>
          </a:p>
          <a:p>
            <a:pPr>
              <a:buFont typeface="Arial" panose="020B0604020202020204" pitchFamily="34" charset="0"/>
              <a:buChar char="•"/>
            </a:pPr>
            <a:endParaRPr lang="de-DE" altLang="de-DE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de-DE" altLang="de-DE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e-DE" altLang="de-DE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de-DE" altLang="de-DE" dirty="0" smtClean="0"/>
              <a:t>Günter Brehs</a:t>
            </a:r>
            <a:endParaRPr lang="de-DE" altLang="de-DE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549275"/>
            <a:ext cx="8229600" cy="5400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de-DE" altLang="de-DE" dirty="0" smtClean="0">
                <a:solidFill>
                  <a:srgbClr val="FF0000"/>
                </a:solidFill>
              </a:rPr>
              <a:t>Aufgaben</a:t>
            </a:r>
          </a:p>
          <a:p>
            <a:pPr eaLnBrk="1" hangingPunct="1"/>
            <a:endParaRPr lang="de-DE" altLang="de-DE" dirty="0">
              <a:solidFill>
                <a:srgbClr val="FF0000"/>
              </a:solidFill>
            </a:endParaRPr>
          </a:p>
          <a:p>
            <a:pPr eaLnBrk="1" hangingPunct="1"/>
            <a:r>
              <a:rPr lang="de-DE" altLang="de-DE" dirty="0" smtClean="0">
                <a:solidFill>
                  <a:srgbClr val="002060"/>
                </a:solidFill>
              </a:rPr>
              <a:t>Fallwildsuche in der Kernzone-(Gruppenleiter ein Jäger mit 4-5 Suchern)</a:t>
            </a:r>
          </a:p>
          <a:p>
            <a:pPr eaLnBrk="1" hangingPunct="1"/>
            <a:endParaRPr lang="de-DE" altLang="de-DE" dirty="0">
              <a:solidFill>
                <a:srgbClr val="002060"/>
              </a:solidFill>
            </a:endParaRPr>
          </a:p>
          <a:p>
            <a:pPr eaLnBrk="1" hangingPunct="1"/>
            <a:r>
              <a:rPr lang="de-DE" altLang="de-DE" dirty="0" smtClean="0">
                <a:solidFill>
                  <a:srgbClr val="002060"/>
                </a:solidFill>
              </a:rPr>
              <a:t>Beseitigung der aufgefundenen Kadaver</a:t>
            </a:r>
          </a:p>
          <a:p>
            <a:pPr eaLnBrk="1" hangingPunct="1"/>
            <a:endParaRPr lang="de-DE" altLang="de-DE" dirty="0">
              <a:solidFill>
                <a:srgbClr val="002060"/>
              </a:solidFill>
            </a:endParaRPr>
          </a:p>
          <a:p>
            <a:pPr eaLnBrk="1" hangingPunct="1"/>
            <a:r>
              <a:rPr lang="de-DE" altLang="de-DE" dirty="0" smtClean="0">
                <a:solidFill>
                  <a:srgbClr val="002060"/>
                </a:solidFill>
              </a:rPr>
              <a:t>Dekontamination von Personen, Gerätschaften und Fundstellen</a:t>
            </a:r>
          </a:p>
          <a:p>
            <a:pPr eaLnBrk="1" hangingPunct="1"/>
            <a:r>
              <a:rPr lang="de-DE" altLang="de-DE" dirty="0" smtClean="0">
                <a:solidFill>
                  <a:srgbClr val="002060"/>
                </a:solidFill>
              </a:rPr>
              <a:t>Umzäunung der Kernzone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FF0000"/>
                </a:solidFill>
              </a:rPr>
              <a:t>Vorlaufzeiten</a:t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>
                <a:solidFill>
                  <a:srgbClr val="FF0000"/>
                </a:solidFill>
              </a:rPr>
              <a:t/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 smtClean="0">
                <a:solidFill>
                  <a:srgbClr val="002060"/>
                </a:solidFill>
              </a:rPr>
              <a:t>Herstellung der Einsatzbereitschaft innerhalb von 48 Stunden</a:t>
            </a:r>
            <a:br>
              <a:rPr lang="de-DE" dirty="0" smtClean="0">
                <a:solidFill>
                  <a:srgbClr val="002060"/>
                </a:solidFill>
              </a:rPr>
            </a:br>
            <a:r>
              <a:rPr lang="de-DE" dirty="0">
                <a:solidFill>
                  <a:srgbClr val="002060"/>
                </a:solidFill>
              </a:rPr>
              <a:t/>
            </a:r>
            <a:br>
              <a:rPr lang="de-DE" dirty="0">
                <a:solidFill>
                  <a:srgbClr val="002060"/>
                </a:solidFill>
              </a:rPr>
            </a:br>
            <a:r>
              <a:rPr lang="de-DE" dirty="0" smtClean="0">
                <a:solidFill>
                  <a:srgbClr val="002060"/>
                </a:solidFill>
              </a:rPr>
              <a:t>Verlegung von Hamm an den Einsatzort 24 Stunden, dort nach 8 Stunden einsatzbereit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>
                <a:solidFill>
                  <a:srgbClr val="FF0000"/>
                </a:solidFill>
              </a:rPr>
              <a:t/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 smtClean="0">
                <a:solidFill>
                  <a:srgbClr val="FF0000"/>
                </a:solidFill>
              </a:rPr>
              <a:t/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>
                <a:solidFill>
                  <a:srgbClr val="FF0000"/>
                </a:solidFill>
              </a:rPr>
              <a:t/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 smtClean="0">
                <a:solidFill>
                  <a:srgbClr val="FF0000"/>
                </a:solidFill>
              </a:rPr>
              <a:t/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>
                <a:solidFill>
                  <a:srgbClr val="FF0000"/>
                </a:solidFill>
              </a:rPr>
              <a:t/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 smtClean="0">
                <a:solidFill>
                  <a:srgbClr val="FF0000"/>
                </a:solidFill>
              </a:rPr>
              <a:t/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>
                <a:solidFill>
                  <a:srgbClr val="FF0000"/>
                </a:solidFill>
              </a:rPr>
              <a:t/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 smtClean="0">
                <a:solidFill>
                  <a:srgbClr val="FF0000"/>
                </a:solidFill>
              </a:rPr>
              <a:t/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>
                <a:solidFill>
                  <a:srgbClr val="FF0000"/>
                </a:solidFill>
              </a:rPr>
              <a:t/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 smtClean="0">
                <a:solidFill>
                  <a:srgbClr val="FF0000"/>
                </a:solidFill>
              </a:rPr>
              <a:t/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>
                <a:solidFill>
                  <a:srgbClr val="FF0000"/>
                </a:solidFill>
              </a:rPr>
              <a:t/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 smtClean="0">
                <a:solidFill>
                  <a:srgbClr val="FF0000"/>
                </a:solidFill>
              </a:rPr>
              <a:t/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>
                <a:solidFill>
                  <a:srgbClr val="FF0000"/>
                </a:solidFill>
              </a:rPr>
              <a:t/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 smtClean="0">
                <a:solidFill>
                  <a:srgbClr val="FF0000"/>
                </a:solidFill>
              </a:rPr>
              <a:t/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>
                <a:solidFill>
                  <a:srgbClr val="FF0000"/>
                </a:solidFill>
              </a:rPr>
              <a:t/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 smtClean="0">
                <a:solidFill>
                  <a:srgbClr val="FF0000"/>
                </a:solidFill>
              </a:rPr>
              <a:t/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>
                <a:solidFill>
                  <a:srgbClr val="FF0000"/>
                </a:solidFill>
              </a:rPr>
              <a:t/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 smtClean="0">
                <a:solidFill>
                  <a:srgbClr val="FF0000"/>
                </a:solidFill>
              </a:rPr>
              <a:t/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>
                <a:solidFill>
                  <a:srgbClr val="FF0000"/>
                </a:solidFill>
              </a:rPr>
              <a:t/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 smtClean="0">
                <a:solidFill>
                  <a:srgbClr val="FF0000"/>
                </a:solidFill>
              </a:rPr>
              <a:t/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>
                <a:solidFill>
                  <a:srgbClr val="FF0000"/>
                </a:solidFill>
              </a:rPr>
              <a:t/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 smtClean="0">
                <a:solidFill>
                  <a:srgbClr val="FF0000"/>
                </a:solidFill>
              </a:rPr>
              <a:t/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>
                <a:solidFill>
                  <a:srgbClr val="FF0000"/>
                </a:solidFill>
              </a:rPr>
              <a:t/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 smtClean="0">
                <a:solidFill>
                  <a:srgbClr val="FF0000"/>
                </a:solidFill>
              </a:rPr>
              <a:t/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>
                <a:solidFill>
                  <a:srgbClr val="FF0000"/>
                </a:solidFill>
              </a:rPr>
              <a:t/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 smtClean="0">
                <a:solidFill>
                  <a:srgbClr val="FF0000"/>
                </a:solidFill>
              </a:rPr>
              <a:t/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>
                <a:solidFill>
                  <a:srgbClr val="FF0000"/>
                </a:solidFill>
              </a:rPr>
              <a:t/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 smtClean="0">
                <a:solidFill>
                  <a:srgbClr val="FF0000"/>
                </a:solidFill>
              </a:rPr>
              <a:t/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>
                <a:solidFill>
                  <a:srgbClr val="FF0000"/>
                </a:solidFill>
              </a:rPr>
              <a:t/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 smtClean="0">
                <a:solidFill>
                  <a:srgbClr val="FF0000"/>
                </a:solidFill>
              </a:rPr>
              <a:t/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>
                <a:solidFill>
                  <a:srgbClr val="FF0000"/>
                </a:solidFill>
              </a:rPr>
              <a:t/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 smtClean="0">
                <a:solidFill>
                  <a:srgbClr val="FF0000"/>
                </a:solidFill>
              </a:rPr>
              <a:t/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>
                <a:solidFill>
                  <a:srgbClr val="FF0000"/>
                </a:solidFill>
              </a:rPr>
              <a:t/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 smtClean="0">
                <a:solidFill>
                  <a:srgbClr val="FF0000"/>
                </a:solidFill>
              </a:rPr>
              <a:t/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>
                <a:solidFill>
                  <a:srgbClr val="FF0000"/>
                </a:solidFill>
              </a:rPr>
              <a:t/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 smtClean="0">
                <a:solidFill>
                  <a:srgbClr val="FF0000"/>
                </a:solidFill>
              </a:rPr>
              <a:t/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>
                <a:solidFill>
                  <a:srgbClr val="FF0000"/>
                </a:solidFill>
              </a:rPr>
              <a:t/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 smtClean="0">
                <a:solidFill>
                  <a:srgbClr val="FF0000"/>
                </a:solidFill>
              </a:rPr>
              <a:t/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 smtClean="0">
                <a:solidFill>
                  <a:srgbClr val="FF0000"/>
                </a:solidFill>
              </a:rPr>
              <a:t/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>
                <a:solidFill>
                  <a:srgbClr val="FF0000"/>
                </a:solidFill>
              </a:rPr>
              <a:t/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 dirty="0" smtClean="0"/>
              <a:t>Günter Brehs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035764257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folie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Masterfolie</Template>
  <TotalTime>0</TotalTime>
  <Words>51</Words>
  <Application>Microsoft Office PowerPoint</Application>
  <PresentationFormat>Bildschirmpräsentation (4:3)</PresentationFormat>
  <Paragraphs>19</Paragraphs>
  <Slides>5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5</vt:i4>
      </vt:variant>
    </vt:vector>
  </HeadingPairs>
  <TitlesOfParts>
    <vt:vector size="7" baseType="lpstr">
      <vt:lpstr>Masterfolie</vt:lpstr>
      <vt:lpstr>Benutzerdefiniertes Design</vt:lpstr>
      <vt:lpstr>Wildtierseuchen-Vorsorge-  Gesellschaft Ziele Aufgaben   </vt:lpstr>
      <vt:lpstr>PowerPoint-Präsentation</vt:lpstr>
      <vt:lpstr>PowerPoint-Präsentation</vt:lpstr>
      <vt:lpstr>PowerPoint-Präsentation</vt:lpstr>
      <vt:lpstr>Vorlaufzeiten  Herstellung der Einsatzbereitschaft innerhalb von 48 Stunden  Verlegung von Hamm an den Einsatzort 24 Stunden, dort nach 8 Stunden einsatzbereit                                            </vt:lpstr>
    </vt:vector>
  </TitlesOfParts>
  <Company>Kreis Gütersloh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Brehs, Günter</dc:creator>
  <cp:lastModifiedBy>Gabor, Merissa</cp:lastModifiedBy>
  <cp:revision>6</cp:revision>
  <dcterms:created xsi:type="dcterms:W3CDTF">2019-03-15T11:33:35Z</dcterms:created>
  <dcterms:modified xsi:type="dcterms:W3CDTF">2019-07-22T07:24:35Z</dcterms:modified>
</cp:coreProperties>
</file>