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3" d="100"/>
          <a:sy n="133" d="100"/>
        </p:scale>
        <p:origin x="-9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8654539-A3B5-4580-A6E1-1266F07BD18D}" type="datetime1">
              <a:rPr lang="de-DE" altLang="de-DE"/>
              <a:pPr/>
              <a:t>22.07.2019</a:t>
            </a:fld>
            <a:endParaRPr lang="de-DE" alt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E4B1FBA-C147-471A-9959-402B0298CA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37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67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02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807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746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3056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8103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1313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927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923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618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916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7929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318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92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149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53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86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40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7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218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497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_aktue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4813"/>
            <a:ext cx="46799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Logo_klein_ohneuUntertite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2825"/>
            <a:ext cx="1547813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37288"/>
            <a:ext cx="6337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altLang="de-DE" smtClean="0"/>
              <a:t>Günter Brehs</a:t>
            </a: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55650" y="2276872"/>
            <a:ext cx="7558088" cy="3525441"/>
          </a:xfrm>
          <a:prstGeom prst="rect">
            <a:avLst/>
          </a:prstGeom>
          <a:solidFill>
            <a:srgbClr val="C0C0C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dirty="0" smtClean="0"/>
              <a:t>Wildtierseuchen-Vorsorge-</a:t>
            </a:r>
            <a:br>
              <a:rPr lang="de-DE" altLang="de-DE" dirty="0" smtClean="0"/>
            </a:b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>Gesellschaft</a:t>
            </a:r>
            <a:br>
              <a:rPr lang="de-DE" altLang="de-DE" dirty="0" smtClean="0"/>
            </a:br>
            <a:r>
              <a:rPr lang="de-DE" altLang="de-DE" dirty="0" smtClean="0">
                <a:solidFill>
                  <a:srgbClr val="FF0000"/>
                </a:solidFill>
              </a:rPr>
              <a:t>Ziele</a:t>
            </a:r>
            <a:br>
              <a:rPr lang="de-DE" altLang="de-DE" dirty="0" smtClean="0">
                <a:solidFill>
                  <a:srgbClr val="FF0000"/>
                </a:solidFill>
              </a:rPr>
            </a:br>
            <a:r>
              <a:rPr lang="de-DE" altLang="de-DE" dirty="0" smtClean="0">
                <a:solidFill>
                  <a:srgbClr val="FF0000"/>
                </a:solidFill>
              </a:rPr>
              <a:t>Aufgaben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3" y="751637"/>
            <a:ext cx="8480453" cy="535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4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smtClean="0"/>
              <a:t>Günter Brehs</a:t>
            </a:r>
            <a:endParaRPr lang="de-DE" altLang="de-DE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altLang="de-DE" dirty="0" smtClean="0">
                <a:solidFill>
                  <a:srgbClr val="FF0000"/>
                </a:solidFill>
              </a:rPr>
              <a:t>Ziele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alt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solidFill>
                  <a:srgbClr val="002060"/>
                </a:solidFill>
              </a:rPr>
              <a:t>Unterstützung der zuständigen Behörden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solidFill>
                  <a:srgbClr val="002060"/>
                </a:solidFill>
              </a:rPr>
              <a:t>Bereitstellung von qualifiziertem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solidFill>
                  <a:srgbClr val="002060"/>
                </a:solidFill>
              </a:rPr>
              <a:t>Schnelle und sichere Durchführung der angeordneten Maßnahmen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altLang="de-DE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alt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altLang="de-D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Günter Brehs</a:t>
            </a:r>
            <a:endParaRPr lang="de-DE" alt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49275"/>
            <a:ext cx="8229600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dirty="0" smtClean="0">
                <a:solidFill>
                  <a:srgbClr val="FF0000"/>
                </a:solidFill>
              </a:rPr>
              <a:t>Aufgaben</a:t>
            </a:r>
          </a:p>
          <a:p>
            <a:pPr eaLnBrk="1" hangingPunct="1"/>
            <a:endParaRPr lang="de-DE" altLang="de-DE" dirty="0">
              <a:solidFill>
                <a:srgbClr val="FF0000"/>
              </a:solidFill>
            </a:endParaRPr>
          </a:p>
          <a:p>
            <a:pPr eaLnBrk="1" hangingPunct="1"/>
            <a:r>
              <a:rPr lang="de-DE" altLang="de-DE" dirty="0" smtClean="0">
                <a:solidFill>
                  <a:srgbClr val="002060"/>
                </a:solidFill>
              </a:rPr>
              <a:t>Fallwildsuche in der Kernzone-(Gruppenleiter ein Jäger mit 4-5 Suchern)</a:t>
            </a:r>
          </a:p>
          <a:p>
            <a:pPr eaLnBrk="1" hangingPunct="1"/>
            <a:endParaRPr lang="de-DE" altLang="de-DE" dirty="0">
              <a:solidFill>
                <a:srgbClr val="002060"/>
              </a:solidFill>
            </a:endParaRPr>
          </a:p>
          <a:p>
            <a:pPr eaLnBrk="1" hangingPunct="1"/>
            <a:r>
              <a:rPr lang="de-DE" altLang="de-DE" dirty="0" smtClean="0">
                <a:solidFill>
                  <a:srgbClr val="002060"/>
                </a:solidFill>
              </a:rPr>
              <a:t>Beseitigung der aufgefundenen Kadaver</a:t>
            </a:r>
          </a:p>
          <a:p>
            <a:pPr eaLnBrk="1" hangingPunct="1"/>
            <a:endParaRPr lang="de-DE" altLang="de-DE" dirty="0">
              <a:solidFill>
                <a:srgbClr val="002060"/>
              </a:solidFill>
            </a:endParaRPr>
          </a:p>
          <a:p>
            <a:pPr eaLnBrk="1" hangingPunct="1"/>
            <a:r>
              <a:rPr lang="de-DE" altLang="de-DE" dirty="0" smtClean="0">
                <a:solidFill>
                  <a:srgbClr val="002060"/>
                </a:solidFill>
              </a:rPr>
              <a:t>Dekontamination von Personen, Gerätschaften und Fundstellen</a:t>
            </a:r>
          </a:p>
          <a:p>
            <a:pPr eaLnBrk="1" hangingPunct="1"/>
            <a:r>
              <a:rPr lang="de-DE" altLang="de-DE" dirty="0" smtClean="0">
                <a:solidFill>
                  <a:srgbClr val="002060"/>
                </a:solidFill>
              </a:rPr>
              <a:t>Umzäunung der Kernzone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Vorlaufzeiten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Herstellung der Einsatzbereitschaft innerhalb von 48 Stunden</a:t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/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Verlegung von Hamm an den Einsatzort 24 Stunden, dort nach 8 Stunden einsatzbereit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 dirty="0" smtClean="0"/>
              <a:t>Günter Brehs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3576425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foli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</Template>
  <TotalTime>0</TotalTime>
  <Words>51</Words>
  <Application>Microsoft Office PowerPoint</Application>
  <PresentationFormat>Bildschirmpräsentation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Masterfolie</vt:lpstr>
      <vt:lpstr>Benutzerdefiniertes Design</vt:lpstr>
      <vt:lpstr>Wildtierseuchen-Vorsorge-  Gesellschaft Ziele Aufgaben   </vt:lpstr>
      <vt:lpstr>PowerPoint-Präsentation</vt:lpstr>
      <vt:lpstr>PowerPoint-Präsentation</vt:lpstr>
      <vt:lpstr>PowerPoint-Präsentation</vt:lpstr>
      <vt:lpstr>Vorlaufzeiten  Herstellung der Einsatzbereitschaft innerhalb von 48 Stunden  Verlegung von Hamm an den Einsatzort 24 Stunden, dort nach 8 Stunden einsatzbereit                                            </vt:lpstr>
    </vt:vector>
  </TitlesOfParts>
  <Company>Kreis Gütersloh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Brehs, Günter</dc:creator>
  <cp:lastModifiedBy>Gabor, Merissa</cp:lastModifiedBy>
  <cp:revision>6</cp:revision>
  <dcterms:created xsi:type="dcterms:W3CDTF">2019-03-15T11:33:35Z</dcterms:created>
  <dcterms:modified xsi:type="dcterms:W3CDTF">2019-07-22T07:24:35Z</dcterms:modified>
</cp:coreProperties>
</file>