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49" r:id="rId2"/>
  </p:sldMasterIdLst>
  <p:notesMasterIdLst>
    <p:notesMasterId r:id="rId33"/>
  </p:notesMasterIdLst>
  <p:sldIdLst>
    <p:sldId id="256" r:id="rId3"/>
    <p:sldId id="411" r:id="rId4"/>
    <p:sldId id="376" r:id="rId5"/>
    <p:sldId id="375" r:id="rId6"/>
    <p:sldId id="381" r:id="rId7"/>
    <p:sldId id="418" r:id="rId8"/>
    <p:sldId id="380" r:id="rId9"/>
    <p:sldId id="384" r:id="rId10"/>
    <p:sldId id="385" r:id="rId11"/>
    <p:sldId id="405" r:id="rId12"/>
    <p:sldId id="403" r:id="rId13"/>
    <p:sldId id="404" r:id="rId14"/>
    <p:sldId id="390" r:id="rId15"/>
    <p:sldId id="406" r:id="rId16"/>
    <p:sldId id="407" r:id="rId17"/>
    <p:sldId id="394" r:id="rId18"/>
    <p:sldId id="395" r:id="rId19"/>
    <p:sldId id="396" r:id="rId20"/>
    <p:sldId id="408" r:id="rId21"/>
    <p:sldId id="409" r:id="rId22"/>
    <p:sldId id="413" r:id="rId23"/>
    <p:sldId id="415" r:id="rId24"/>
    <p:sldId id="423" r:id="rId25"/>
    <p:sldId id="412" r:id="rId26"/>
    <p:sldId id="401" r:id="rId27"/>
    <p:sldId id="400" r:id="rId28"/>
    <p:sldId id="410" r:id="rId29"/>
    <p:sldId id="425" r:id="rId30"/>
    <p:sldId id="424" r:id="rId31"/>
    <p:sldId id="317" r:id="rId32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008000"/>
    <a:srgbClr val="006600"/>
    <a:srgbClr val="70BEC4"/>
    <a:srgbClr val="336600"/>
    <a:srgbClr val="00CC00"/>
    <a:srgbClr val="66FFCC"/>
    <a:srgbClr val="0660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8882" autoAdjust="0"/>
    <p:restoredTop sz="83714" autoAdjust="0"/>
  </p:normalViewPr>
  <p:slideViewPr>
    <p:cSldViewPr>
      <p:cViewPr varScale="1">
        <p:scale>
          <a:sx n="111" d="100"/>
          <a:sy n="111" d="100"/>
        </p:scale>
        <p:origin x="-95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fld id="{6BA4E26C-9730-4432-800A-FFDE13B4A76C}" type="datetime1">
              <a:rPr lang="de-DE"/>
              <a:pPr>
                <a:defRPr/>
              </a:pPr>
              <a:t>04.11.2016</a:t>
            </a:fld>
            <a:endParaRPr lang="de-DE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fld id="{C4BE7289-9702-4C6B-936C-8C9A8C0D873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42549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12" charset="0"/>
        <a:ea typeface="ＭＳ Ｐゴシック" pitchFamily="-112" charset="-128"/>
        <a:cs typeface="ＭＳ Ｐゴシック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12" charset="0"/>
        <a:ea typeface="ＭＳ Ｐゴシック" pitchFamily="-112" charset="-128"/>
        <a:cs typeface="ＭＳ Ｐゴシック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12" charset="0"/>
        <a:ea typeface="ＭＳ Ｐゴシック" pitchFamily="-112" charset="-128"/>
        <a:cs typeface="ＭＳ Ｐゴシック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12" charset="0"/>
        <a:ea typeface="ＭＳ Ｐゴシック" pitchFamily="-112" charset="-128"/>
        <a:cs typeface="ＭＳ Ｐゴシック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12" charset="0"/>
        <a:ea typeface="ＭＳ Ｐゴシック" pitchFamily="-112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0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E95DDC-0E90-45A2-A674-2344F93BB6F9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10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11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12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13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14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15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16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17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z="1400" dirty="0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18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19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2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20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21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22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23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24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25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26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27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28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29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3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0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68611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A8D3D8-B659-4DBD-BECD-1782799720A5}" type="slidenum">
              <a:rPr lang="de-DE" smtClean="0">
                <a:ea typeface="ＭＳ Ｐゴシック"/>
                <a:cs typeface="ＭＳ Ｐゴシック"/>
              </a:rPr>
              <a:pPr/>
              <a:t>30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4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5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6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7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8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9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">
              <a:schemeClr val="bg1"/>
            </a:gs>
            <a:gs pos="54000">
              <a:schemeClr val="accent1"/>
            </a:gs>
            <a:gs pos="45000">
              <a:schemeClr val="accent1"/>
            </a:gs>
            <a:gs pos="86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 descr="Logo_aktuell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708400" y="404813"/>
            <a:ext cx="467995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">
              <a:schemeClr val="bg1"/>
            </a:gs>
            <a:gs pos="54000">
              <a:schemeClr val="accent1"/>
            </a:gs>
            <a:gs pos="45000">
              <a:schemeClr val="accent1"/>
            </a:gs>
            <a:gs pos="86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052" descr="Logo_klein_ohneuUntertitel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235825" y="6092825"/>
            <a:ext cx="1547813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Rectangle 205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9750" y="6400800"/>
            <a:ext cx="63373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rainer.habbe@brdt.nrw.de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4" Type="http://schemas.openxmlformats.org/officeDocument/2006/relationships/hyperlink" Target="mailto:klaus.flachmeier@brdt.nrw.de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54000">
              <a:schemeClr val="accent1"/>
            </a:gs>
            <a:gs pos="45000">
              <a:schemeClr val="accent1"/>
            </a:gs>
            <a:gs pos="86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4641850" y="33274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de-DE" sz="2000" b="1"/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242079" y="3327400"/>
            <a:ext cx="86409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32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Bauen / Planen im Überschwemmungsgebiet</a:t>
            </a:r>
            <a:endParaRPr lang="de-DE" sz="32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307730" y="5373216"/>
            <a:ext cx="84969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Meike Aulich &amp; Stefan Sibilski, </a:t>
            </a:r>
          </a:p>
          <a:p>
            <a:pPr algn="ctr"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Kreis Gütersloh</a:t>
            </a:r>
          </a:p>
          <a:p>
            <a:pPr algn="ctr"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Abteilung Tiefbau </a:t>
            </a:r>
          </a:p>
          <a:p>
            <a:pPr algn="ctr"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Sachgebiet 4.4.2 - Kultur- und Wasserbau -</a:t>
            </a:r>
            <a:endParaRPr lang="de-DE" sz="1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6" name="Textfeld 11"/>
          <p:cNvSpPr txBox="1">
            <a:spLocks noChangeArrowheads="1"/>
          </p:cNvSpPr>
          <p:nvPr/>
        </p:nvSpPr>
        <p:spPr bwMode="auto">
          <a:xfrm>
            <a:off x="7020272" y="6653120"/>
            <a:ext cx="17487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800" dirty="0" smtClean="0"/>
              <a:t>Aulich / Sibilski 21.11.2016</a:t>
            </a:r>
            <a:endParaRPr lang="de-DE" sz="8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2681388" y="1124744"/>
            <a:ext cx="37661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3.	Einzelbauvorhaben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2639591" y="1587699"/>
            <a:ext cx="37661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400" u="sng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Vorgehensweise</a:t>
            </a:r>
            <a:endParaRPr lang="de-DE" sz="2400" u="sng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251971" y="2132856"/>
            <a:ext cx="86409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3.1 Prüfung der Lage</a:t>
            </a:r>
            <a:endParaRPr lang="de-DE" sz="1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1823023" y="2996952"/>
            <a:ext cx="548288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1400" dirty="0" smtClean="0">
                <a:solidFill>
                  <a:srgbClr val="FF0000"/>
                </a:solidFill>
                <a:ea typeface="ＭＳ Ｐゴシック" pitchFamily="-112" charset="-128"/>
                <a:cs typeface="+mn-cs"/>
              </a:rPr>
              <a:t>Parallel zur Voranfrage / Bauantragstellung </a:t>
            </a:r>
          </a:p>
          <a:p>
            <a:pPr algn="ctr">
              <a:defRPr/>
            </a:pPr>
            <a:r>
              <a:rPr lang="de-DE" sz="1400" dirty="0" smtClean="0">
                <a:solidFill>
                  <a:srgbClr val="FF0000"/>
                </a:solidFill>
                <a:ea typeface="ＭＳ Ｐゴシック" pitchFamily="-112" charset="-128"/>
                <a:cs typeface="+mn-cs"/>
              </a:rPr>
              <a:t>Bei der UWB die Genehmigung nach §78 Abs. 3 WHG mit entsprechender Erläuterung zur Lage des Vorhabens beantragen.</a:t>
            </a:r>
            <a:endParaRPr lang="de-DE" sz="1400" dirty="0">
              <a:solidFill>
                <a:srgbClr val="FF0000"/>
              </a:solidFill>
              <a:ea typeface="ＭＳ Ｐゴシック" pitchFamily="-112" charset="-128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4" t="51661" r="29867" b="7352"/>
          <a:stretch/>
        </p:blipFill>
        <p:spPr>
          <a:xfrm>
            <a:off x="2274483" y="3803843"/>
            <a:ext cx="4595936" cy="2849277"/>
          </a:xfrm>
          <a:prstGeom prst="rect">
            <a:avLst/>
          </a:prstGeom>
          <a:effectLst>
            <a:outerShdw blurRad="50800" dist="38100" dir="2700000" algn="tl" rotWithShape="0">
              <a:srgbClr val="0070C0"/>
            </a:outerShdw>
          </a:effectLst>
        </p:spPr>
      </p:pic>
      <p:sp>
        <p:nvSpPr>
          <p:cNvPr id="4" name="Freihandform 3"/>
          <p:cNvSpPr/>
          <p:nvPr/>
        </p:nvSpPr>
        <p:spPr>
          <a:xfrm>
            <a:off x="2995261" y="3805238"/>
            <a:ext cx="2105377" cy="2743200"/>
          </a:xfrm>
          <a:custGeom>
            <a:avLst/>
            <a:gdLst>
              <a:gd name="connsiteX0" fmla="*/ 338137 w 2105025"/>
              <a:gd name="connsiteY0" fmla="*/ 4762 h 2719387"/>
              <a:gd name="connsiteX1" fmla="*/ 309562 w 2105025"/>
              <a:gd name="connsiteY1" fmla="*/ 157162 h 2719387"/>
              <a:gd name="connsiteX2" fmla="*/ 276225 w 2105025"/>
              <a:gd name="connsiteY2" fmla="*/ 261937 h 2719387"/>
              <a:gd name="connsiteX3" fmla="*/ 190500 w 2105025"/>
              <a:gd name="connsiteY3" fmla="*/ 361950 h 2719387"/>
              <a:gd name="connsiteX4" fmla="*/ 152400 w 2105025"/>
              <a:gd name="connsiteY4" fmla="*/ 461962 h 2719387"/>
              <a:gd name="connsiteX5" fmla="*/ 100012 w 2105025"/>
              <a:gd name="connsiteY5" fmla="*/ 728662 h 2719387"/>
              <a:gd name="connsiteX6" fmla="*/ 85725 w 2105025"/>
              <a:gd name="connsiteY6" fmla="*/ 819150 h 2719387"/>
              <a:gd name="connsiteX7" fmla="*/ 114300 w 2105025"/>
              <a:gd name="connsiteY7" fmla="*/ 1014412 h 2719387"/>
              <a:gd name="connsiteX8" fmla="*/ 133350 w 2105025"/>
              <a:gd name="connsiteY8" fmla="*/ 1200150 h 2719387"/>
              <a:gd name="connsiteX9" fmla="*/ 142875 w 2105025"/>
              <a:gd name="connsiteY9" fmla="*/ 1395412 h 2719387"/>
              <a:gd name="connsiteX10" fmla="*/ 90487 w 2105025"/>
              <a:gd name="connsiteY10" fmla="*/ 1681162 h 2719387"/>
              <a:gd name="connsiteX11" fmla="*/ 52387 w 2105025"/>
              <a:gd name="connsiteY11" fmla="*/ 1962150 h 2719387"/>
              <a:gd name="connsiteX12" fmla="*/ 19050 w 2105025"/>
              <a:gd name="connsiteY12" fmla="*/ 2224087 h 2719387"/>
              <a:gd name="connsiteX13" fmla="*/ 4762 w 2105025"/>
              <a:gd name="connsiteY13" fmla="*/ 2400300 h 2719387"/>
              <a:gd name="connsiteX14" fmla="*/ 0 w 2105025"/>
              <a:gd name="connsiteY14" fmla="*/ 2705100 h 2719387"/>
              <a:gd name="connsiteX15" fmla="*/ 0 w 2105025"/>
              <a:gd name="connsiteY15" fmla="*/ 2705100 h 2719387"/>
              <a:gd name="connsiteX16" fmla="*/ 504825 w 2105025"/>
              <a:gd name="connsiteY16" fmla="*/ 2719387 h 2719387"/>
              <a:gd name="connsiteX17" fmla="*/ 557212 w 2105025"/>
              <a:gd name="connsiteY17" fmla="*/ 2081212 h 2719387"/>
              <a:gd name="connsiteX18" fmla="*/ 566737 w 2105025"/>
              <a:gd name="connsiteY18" fmla="*/ 1928812 h 2719387"/>
              <a:gd name="connsiteX19" fmla="*/ 771525 w 2105025"/>
              <a:gd name="connsiteY19" fmla="*/ 1533525 h 2719387"/>
              <a:gd name="connsiteX20" fmla="*/ 866775 w 2105025"/>
              <a:gd name="connsiteY20" fmla="*/ 1343025 h 2719387"/>
              <a:gd name="connsiteX21" fmla="*/ 1000125 w 2105025"/>
              <a:gd name="connsiteY21" fmla="*/ 1081087 h 2719387"/>
              <a:gd name="connsiteX22" fmla="*/ 1085850 w 2105025"/>
              <a:gd name="connsiteY22" fmla="*/ 909637 h 2719387"/>
              <a:gd name="connsiteX23" fmla="*/ 1257300 w 2105025"/>
              <a:gd name="connsiteY23" fmla="*/ 781050 h 2719387"/>
              <a:gd name="connsiteX24" fmla="*/ 1395412 w 2105025"/>
              <a:gd name="connsiteY24" fmla="*/ 685800 h 2719387"/>
              <a:gd name="connsiteX25" fmla="*/ 1495425 w 2105025"/>
              <a:gd name="connsiteY25" fmla="*/ 600075 h 2719387"/>
              <a:gd name="connsiteX26" fmla="*/ 1662112 w 2105025"/>
              <a:gd name="connsiteY26" fmla="*/ 409575 h 2719387"/>
              <a:gd name="connsiteX27" fmla="*/ 1876425 w 2105025"/>
              <a:gd name="connsiteY27" fmla="*/ 161925 h 2719387"/>
              <a:gd name="connsiteX28" fmla="*/ 1919287 w 2105025"/>
              <a:gd name="connsiteY28" fmla="*/ 85725 h 2719387"/>
              <a:gd name="connsiteX29" fmla="*/ 2105025 w 2105025"/>
              <a:gd name="connsiteY29" fmla="*/ 0 h 2719387"/>
              <a:gd name="connsiteX30" fmla="*/ 338137 w 2105025"/>
              <a:gd name="connsiteY30" fmla="*/ 4762 h 2719387"/>
              <a:gd name="connsiteX0" fmla="*/ 338137 w 2105025"/>
              <a:gd name="connsiteY0" fmla="*/ 0 h 2728912"/>
              <a:gd name="connsiteX1" fmla="*/ 309562 w 2105025"/>
              <a:gd name="connsiteY1" fmla="*/ 166687 h 2728912"/>
              <a:gd name="connsiteX2" fmla="*/ 276225 w 2105025"/>
              <a:gd name="connsiteY2" fmla="*/ 271462 h 2728912"/>
              <a:gd name="connsiteX3" fmla="*/ 190500 w 2105025"/>
              <a:gd name="connsiteY3" fmla="*/ 371475 h 2728912"/>
              <a:gd name="connsiteX4" fmla="*/ 152400 w 2105025"/>
              <a:gd name="connsiteY4" fmla="*/ 471487 h 2728912"/>
              <a:gd name="connsiteX5" fmla="*/ 100012 w 2105025"/>
              <a:gd name="connsiteY5" fmla="*/ 738187 h 2728912"/>
              <a:gd name="connsiteX6" fmla="*/ 85725 w 2105025"/>
              <a:gd name="connsiteY6" fmla="*/ 828675 h 2728912"/>
              <a:gd name="connsiteX7" fmla="*/ 114300 w 2105025"/>
              <a:gd name="connsiteY7" fmla="*/ 1023937 h 2728912"/>
              <a:gd name="connsiteX8" fmla="*/ 133350 w 2105025"/>
              <a:gd name="connsiteY8" fmla="*/ 1209675 h 2728912"/>
              <a:gd name="connsiteX9" fmla="*/ 142875 w 2105025"/>
              <a:gd name="connsiteY9" fmla="*/ 1404937 h 2728912"/>
              <a:gd name="connsiteX10" fmla="*/ 90487 w 2105025"/>
              <a:gd name="connsiteY10" fmla="*/ 1690687 h 2728912"/>
              <a:gd name="connsiteX11" fmla="*/ 52387 w 2105025"/>
              <a:gd name="connsiteY11" fmla="*/ 1971675 h 2728912"/>
              <a:gd name="connsiteX12" fmla="*/ 19050 w 2105025"/>
              <a:gd name="connsiteY12" fmla="*/ 2233612 h 2728912"/>
              <a:gd name="connsiteX13" fmla="*/ 4762 w 2105025"/>
              <a:gd name="connsiteY13" fmla="*/ 2409825 h 2728912"/>
              <a:gd name="connsiteX14" fmla="*/ 0 w 2105025"/>
              <a:gd name="connsiteY14" fmla="*/ 2714625 h 2728912"/>
              <a:gd name="connsiteX15" fmla="*/ 0 w 2105025"/>
              <a:gd name="connsiteY15" fmla="*/ 2714625 h 2728912"/>
              <a:gd name="connsiteX16" fmla="*/ 504825 w 2105025"/>
              <a:gd name="connsiteY16" fmla="*/ 2728912 h 2728912"/>
              <a:gd name="connsiteX17" fmla="*/ 557212 w 2105025"/>
              <a:gd name="connsiteY17" fmla="*/ 2090737 h 2728912"/>
              <a:gd name="connsiteX18" fmla="*/ 566737 w 2105025"/>
              <a:gd name="connsiteY18" fmla="*/ 1938337 h 2728912"/>
              <a:gd name="connsiteX19" fmla="*/ 771525 w 2105025"/>
              <a:gd name="connsiteY19" fmla="*/ 1543050 h 2728912"/>
              <a:gd name="connsiteX20" fmla="*/ 866775 w 2105025"/>
              <a:gd name="connsiteY20" fmla="*/ 1352550 h 2728912"/>
              <a:gd name="connsiteX21" fmla="*/ 1000125 w 2105025"/>
              <a:gd name="connsiteY21" fmla="*/ 1090612 h 2728912"/>
              <a:gd name="connsiteX22" fmla="*/ 1085850 w 2105025"/>
              <a:gd name="connsiteY22" fmla="*/ 919162 h 2728912"/>
              <a:gd name="connsiteX23" fmla="*/ 1257300 w 2105025"/>
              <a:gd name="connsiteY23" fmla="*/ 790575 h 2728912"/>
              <a:gd name="connsiteX24" fmla="*/ 1395412 w 2105025"/>
              <a:gd name="connsiteY24" fmla="*/ 695325 h 2728912"/>
              <a:gd name="connsiteX25" fmla="*/ 1495425 w 2105025"/>
              <a:gd name="connsiteY25" fmla="*/ 609600 h 2728912"/>
              <a:gd name="connsiteX26" fmla="*/ 1662112 w 2105025"/>
              <a:gd name="connsiteY26" fmla="*/ 419100 h 2728912"/>
              <a:gd name="connsiteX27" fmla="*/ 1876425 w 2105025"/>
              <a:gd name="connsiteY27" fmla="*/ 171450 h 2728912"/>
              <a:gd name="connsiteX28" fmla="*/ 1919287 w 2105025"/>
              <a:gd name="connsiteY28" fmla="*/ 95250 h 2728912"/>
              <a:gd name="connsiteX29" fmla="*/ 2105025 w 2105025"/>
              <a:gd name="connsiteY29" fmla="*/ 9525 h 2728912"/>
              <a:gd name="connsiteX30" fmla="*/ 338137 w 2105025"/>
              <a:gd name="connsiteY30" fmla="*/ 0 h 2728912"/>
              <a:gd name="connsiteX0" fmla="*/ 338137 w 2105025"/>
              <a:gd name="connsiteY0" fmla="*/ 0 h 2728912"/>
              <a:gd name="connsiteX1" fmla="*/ 309562 w 2105025"/>
              <a:gd name="connsiteY1" fmla="*/ 166687 h 2728912"/>
              <a:gd name="connsiteX2" fmla="*/ 276225 w 2105025"/>
              <a:gd name="connsiteY2" fmla="*/ 271462 h 2728912"/>
              <a:gd name="connsiteX3" fmla="*/ 190500 w 2105025"/>
              <a:gd name="connsiteY3" fmla="*/ 371475 h 2728912"/>
              <a:gd name="connsiteX4" fmla="*/ 152400 w 2105025"/>
              <a:gd name="connsiteY4" fmla="*/ 471487 h 2728912"/>
              <a:gd name="connsiteX5" fmla="*/ 100012 w 2105025"/>
              <a:gd name="connsiteY5" fmla="*/ 738187 h 2728912"/>
              <a:gd name="connsiteX6" fmla="*/ 85725 w 2105025"/>
              <a:gd name="connsiteY6" fmla="*/ 828675 h 2728912"/>
              <a:gd name="connsiteX7" fmla="*/ 114300 w 2105025"/>
              <a:gd name="connsiteY7" fmla="*/ 1023937 h 2728912"/>
              <a:gd name="connsiteX8" fmla="*/ 133350 w 2105025"/>
              <a:gd name="connsiteY8" fmla="*/ 1209675 h 2728912"/>
              <a:gd name="connsiteX9" fmla="*/ 142875 w 2105025"/>
              <a:gd name="connsiteY9" fmla="*/ 1404937 h 2728912"/>
              <a:gd name="connsiteX10" fmla="*/ 90487 w 2105025"/>
              <a:gd name="connsiteY10" fmla="*/ 1690687 h 2728912"/>
              <a:gd name="connsiteX11" fmla="*/ 52387 w 2105025"/>
              <a:gd name="connsiteY11" fmla="*/ 1971675 h 2728912"/>
              <a:gd name="connsiteX12" fmla="*/ 19050 w 2105025"/>
              <a:gd name="connsiteY12" fmla="*/ 2233612 h 2728912"/>
              <a:gd name="connsiteX13" fmla="*/ 4762 w 2105025"/>
              <a:gd name="connsiteY13" fmla="*/ 2409825 h 2728912"/>
              <a:gd name="connsiteX14" fmla="*/ 0 w 2105025"/>
              <a:gd name="connsiteY14" fmla="*/ 2714625 h 2728912"/>
              <a:gd name="connsiteX15" fmla="*/ 0 w 2105025"/>
              <a:gd name="connsiteY15" fmla="*/ 2714625 h 2728912"/>
              <a:gd name="connsiteX16" fmla="*/ 504825 w 2105025"/>
              <a:gd name="connsiteY16" fmla="*/ 2728912 h 2728912"/>
              <a:gd name="connsiteX17" fmla="*/ 557212 w 2105025"/>
              <a:gd name="connsiteY17" fmla="*/ 2090737 h 2728912"/>
              <a:gd name="connsiteX18" fmla="*/ 566737 w 2105025"/>
              <a:gd name="connsiteY18" fmla="*/ 1938337 h 2728912"/>
              <a:gd name="connsiteX19" fmla="*/ 771525 w 2105025"/>
              <a:gd name="connsiteY19" fmla="*/ 1543050 h 2728912"/>
              <a:gd name="connsiteX20" fmla="*/ 866775 w 2105025"/>
              <a:gd name="connsiteY20" fmla="*/ 1352550 h 2728912"/>
              <a:gd name="connsiteX21" fmla="*/ 1000125 w 2105025"/>
              <a:gd name="connsiteY21" fmla="*/ 1090612 h 2728912"/>
              <a:gd name="connsiteX22" fmla="*/ 1085850 w 2105025"/>
              <a:gd name="connsiteY22" fmla="*/ 919162 h 2728912"/>
              <a:gd name="connsiteX23" fmla="*/ 1257300 w 2105025"/>
              <a:gd name="connsiteY23" fmla="*/ 790575 h 2728912"/>
              <a:gd name="connsiteX24" fmla="*/ 1395412 w 2105025"/>
              <a:gd name="connsiteY24" fmla="*/ 695325 h 2728912"/>
              <a:gd name="connsiteX25" fmla="*/ 1495425 w 2105025"/>
              <a:gd name="connsiteY25" fmla="*/ 609600 h 2728912"/>
              <a:gd name="connsiteX26" fmla="*/ 1662112 w 2105025"/>
              <a:gd name="connsiteY26" fmla="*/ 419100 h 2728912"/>
              <a:gd name="connsiteX27" fmla="*/ 1876425 w 2105025"/>
              <a:gd name="connsiteY27" fmla="*/ 171450 h 2728912"/>
              <a:gd name="connsiteX28" fmla="*/ 1919287 w 2105025"/>
              <a:gd name="connsiteY28" fmla="*/ 95250 h 2728912"/>
              <a:gd name="connsiteX29" fmla="*/ 2105025 w 2105025"/>
              <a:gd name="connsiteY29" fmla="*/ 0 h 2728912"/>
              <a:gd name="connsiteX30" fmla="*/ 338137 w 2105025"/>
              <a:gd name="connsiteY30" fmla="*/ 0 h 2728912"/>
              <a:gd name="connsiteX0" fmla="*/ 338137 w 2105025"/>
              <a:gd name="connsiteY0" fmla="*/ 0 h 2743200"/>
              <a:gd name="connsiteX1" fmla="*/ 309562 w 2105025"/>
              <a:gd name="connsiteY1" fmla="*/ 166687 h 2743200"/>
              <a:gd name="connsiteX2" fmla="*/ 276225 w 2105025"/>
              <a:gd name="connsiteY2" fmla="*/ 271462 h 2743200"/>
              <a:gd name="connsiteX3" fmla="*/ 190500 w 2105025"/>
              <a:gd name="connsiteY3" fmla="*/ 371475 h 2743200"/>
              <a:gd name="connsiteX4" fmla="*/ 152400 w 2105025"/>
              <a:gd name="connsiteY4" fmla="*/ 471487 h 2743200"/>
              <a:gd name="connsiteX5" fmla="*/ 100012 w 2105025"/>
              <a:gd name="connsiteY5" fmla="*/ 738187 h 2743200"/>
              <a:gd name="connsiteX6" fmla="*/ 85725 w 2105025"/>
              <a:gd name="connsiteY6" fmla="*/ 828675 h 2743200"/>
              <a:gd name="connsiteX7" fmla="*/ 114300 w 2105025"/>
              <a:gd name="connsiteY7" fmla="*/ 1023937 h 2743200"/>
              <a:gd name="connsiteX8" fmla="*/ 133350 w 2105025"/>
              <a:gd name="connsiteY8" fmla="*/ 1209675 h 2743200"/>
              <a:gd name="connsiteX9" fmla="*/ 142875 w 2105025"/>
              <a:gd name="connsiteY9" fmla="*/ 1404937 h 2743200"/>
              <a:gd name="connsiteX10" fmla="*/ 90487 w 2105025"/>
              <a:gd name="connsiteY10" fmla="*/ 1690687 h 2743200"/>
              <a:gd name="connsiteX11" fmla="*/ 52387 w 2105025"/>
              <a:gd name="connsiteY11" fmla="*/ 1971675 h 2743200"/>
              <a:gd name="connsiteX12" fmla="*/ 19050 w 2105025"/>
              <a:gd name="connsiteY12" fmla="*/ 2233612 h 2743200"/>
              <a:gd name="connsiteX13" fmla="*/ 4762 w 2105025"/>
              <a:gd name="connsiteY13" fmla="*/ 2409825 h 2743200"/>
              <a:gd name="connsiteX14" fmla="*/ 0 w 2105025"/>
              <a:gd name="connsiteY14" fmla="*/ 2714625 h 2743200"/>
              <a:gd name="connsiteX15" fmla="*/ 0 w 2105025"/>
              <a:gd name="connsiteY15" fmla="*/ 2714625 h 2743200"/>
              <a:gd name="connsiteX16" fmla="*/ 504825 w 2105025"/>
              <a:gd name="connsiteY16" fmla="*/ 2743200 h 2743200"/>
              <a:gd name="connsiteX17" fmla="*/ 557212 w 2105025"/>
              <a:gd name="connsiteY17" fmla="*/ 2090737 h 2743200"/>
              <a:gd name="connsiteX18" fmla="*/ 566737 w 2105025"/>
              <a:gd name="connsiteY18" fmla="*/ 1938337 h 2743200"/>
              <a:gd name="connsiteX19" fmla="*/ 771525 w 2105025"/>
              <a:gd name="connsiteY19" fmla="*/ 1543050 h 2743200"/>
              <a:gd name="connsiteX20" fmla="*/ 866775 w 2105025"/>
              <a:gd name="connsiteY20" fmla="*/ 1352550 h 2743200"/>
              <a:gd name="connsiteX21" fmla="*/ 1000125 w 2105025"/>
              <a:gd name="connsiteY21" fmla="*/ 1090612 h 2743200"/>
              <a:gd name="connsiteX22" fmla="*/ 1085850 w 2105025"/>
              <a:gd name="connsiteY22" fmla="*/ 919162 h 2743200"/>
              <a:gd name="connsiteX23" fmla="*/ 1257300 w 2105025"/>
              <a:gd name="connsiteY23" fmla="*/ 790575 h 2743200"/>
              <a:gd name="connsiteX24" fmla="*/ 1395412 w 2105025"/>
              <a:gd name="connsiteY24" fmla="*/ 695325 h 2743200"/>
              <a:gd name="connsiteX25" fmla="*/ 1495425 w 2105025"/>
              <a:gd name="connsiteY25" fmla="*/ 609600 h 2743200"/>
              <a:gd name="connsiteX26" fmla="*/ 1662112 w 2105025"/>
              <a:gd name="connsiteY26" fmla="*/ 419100 h 2743200"/>
              <a:gd name="connsiteX27" fmla="*/ 1876425 w 2105025"/>
              <a:gd name="connsiteY27" fmla="*/ 171450 h 2743200"/>
              <a:gd name="connsiteX28" fmla="*/ 1919287 w 2105025"/>
              <a:gd name="connsiteY28" fmla="*/ 95250 h 2743200"/>
              <a:gd name="connsiteX29" fmla="*/ 2105025 w 2105025"/>
              <a:gd name="connsiteY29" fmla="*/ 0 h 2743200"/>
              <a:gd name="connsiteX30" fmla="*/ 338137 w 2105025"/>
              <a:gd name="connsiteY30" fmla="*/ 0 h 2743200"/>
              <a:gd name="connsiteX0" fmla="*/ 338489 w 2105377"/>
              <a:gd name="connsiteY0" fmla="*/ 0 h 2743200"/>
              <a:gd name="connsiteX1" fmla="*/ 309914 w 2105377"/>
              <a:gd name="connsiteY1" fmla="*/ 166687 h 2743200"/>
              <a:gd name="connsiteX2" fmla="*/ 276577 w 2105377"/>
              <a:gd name="connsiteY2" fmla="*/ 271462 h 2743200"/>
              <a:gd name="connsiteX3" fmla="*/ 190852 w 2105377"/>
              <a:gd name="connsiteY3" fmla="*/ 371475 h 2743200"/>
              <a:gd name="connsiteX4" fmla="*/ 152752 w 2105377"/>
              <a:gd name="connsiteY4" fmla="*/ 471487 h 2743200"/>
              <a:gd name="connsiteX5" fmla="*/ 100364 w 2105377"/>
              <a:gd name="connsiteY5" fmla="*/ 738187 h 2743200"/>
              <a:gd name="connsiteX6" fmla="*/ 86077 w 2105377"/>
              <a:gd name="connsiteY6" fmla="*/ 828675 h 2743200"/>
              <a:gd name="connsiteX7" fmla="*/ 114652 w 2105377"/>
              <a:gd name="connsiteY7" fmla="*/ 1023937 h 2743200"/>
              <a:gd name="connsiteX8" fmla="*/ 133702 w 2105377"/>
              <a:gd name="connsiteY8" fmla="*/ 1209675 h 2743200"/>
              <a:gd name="connsiteX9" fmla="*/ 143227 w 2105377"/>
              <a:gd name="connsiteY9" fmla="*/ 1404937 h 2743200"/>
              <a:gd name="connsiteX10" fmla="*/ 90839 w 2105377"/>
              <a:gd name="connsiteY10" fmla="*/ 1690687 h 2743200"/>
              <a:gd name="connsiteX11" fmla="*/ 52739 w 2105377"/>
              <a:gd name="connsiteY11" fmla="*/ 1971675 h 2743200"/>
              <a:gd name="connsiteX12" fmla="*/ 19402 w 2105377"/>
              <a:gd name="connsiteY12" fmla="*/ 2233612 h 2743200"/>
              <a:gd name="connsiteX13" fmla="*/ 5114 w 2105377"/>
              <a:gd name="connsiteY13" fmla="*/ 2409825 h 2743200"/>
              <a:gd name="connsiteX14" fmla="*/ 352 w 2105377"/>
              <a:gd name="connsiteY14" fmla="*/ 2714625 h 2743200"/>
              <a:gd name="connsiteX15" fmla="*/ 352 w 2105377"/>
              <a:gd name="connsiteY15" fmla="*/ 2728912 h 2743200"/>
              <a:gd name="connsiteX16" fmla="*/ 505177 w 2105377"/>
              <a:gd name="connsiteY16" fmla="*/ 2743200 h 2743200"/>
              <a:gd name="connsiteX17" fmla="*/ 557564 w 2105377"/>
              <a:gd name="connsiteY17" fmla="*/ 2090737 h 2743200"/>
              <a:gd name="connsiteX18" fmla="*/ 567089 w 2105377"/>
              <a:gd name="connsiteY18" fmla="*/ 1938337 h 2743200"/>
              <a:gd name="connsiteX19" fmla="*/ 771877 w 2105377"/>
              <a:gd name="connsiteY19" fmla="*/ 1543050 h 2743200"/>
              <a:gd name="connsiteX20" fmla="*/ 867127 w 2105377"/>
              <a:gd name="connsiteY20" fmla="*/ 1352550 h 2743200"/>
              <a:gd name="connsiteX21" fmla="*/ 1000477 w 2105377"/>
              <a:gd name="connsiteY21" fmla="*/ 1090612 h 2743200"/>
              <a:gd name="connsiteX22" fmla="*/ 1086202 w 2105377"/>
              <a:gd name="connsiteY22" fmla="*/ 919162 h 2743200"/>
              <a:gd name="connsiteX23" fmla="*/ 1257652 w 2105377"/>
              <a:gd name="connsiteY23" fmla="*/ 790575 h 2743200"/>
              <a:gd name="connsiteX24" fmla="*/ 1395764 w 2105377"/>
              <a:gd name="connsiteY24" fmla="*/ 695325 h 2743200"/>
              <a:gd name="connsiteX25" fmla="*/ 1495777 w 2105377"/>
              <a:gd name="connsiteY25" fmla="*/ 609600 h 2743200"/>
              <a:gd name="connsiteX26" fmla="*/ 1662464 w 2105377"/>
              <a:gd name="connsiteY26" fmla="*/ 419100 h 2743200"/>
              <a:gd name="connsiteX27" fmla="*/ 1876777 w 2105377"/>
              <a:gd name="connsiteY27" fmla="*/ 171450 h 2743200"/>
              <a:gd name="connsiteX28" fmla="*/ 1919639 w 2105377"/>
              <a:gd name="connsiteY28" fmla="*/ 95250 h 2743200"/>
              <a:gd name="connsiteX29" fmla="*/ 2105377 w 2105377"/>
              <a:gd name="connsiteY29" fmla="*/ 0 h 2743200"/>
              <a:gd name="connsiteX30" fmla="*/ 338489 w 2105377"/>
              <a:gd name="connsiteY30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105377" h="2743200">
                <a:moveTo>
                  <a:pt x="338489" y="0"/>
                </a:moveTo>
                <a:lnTo>
                  <a:pt x="309914" y="166687"/>
                </a:lnTo>
                <a:lnTo>
                  <a:pt x="276577" y="271462"/>
                </a:lnTo>
                <a:lnTo>
                  <a:pt x="190852" y="371475"/>
                </a:lnTo>
                <a:lnTo>
                  <a:pt x="152752" y="471487"/>
                </a:lnTo>
                <a:lnTo>
                  <a:pt x="100364" y="738187"/>
                </a:lnTo>
                <a:lnTo>
                  <a:pt x="86077" y="828675"/>
                </a:lnTo>
                <a:lnTo>
                  <a:pt x="114652" y="1023937"/>
                </a:lnTo>
                <a:lnTo>
                  <a:pt x="133702" y="1209675"/>
                </a:lnTo>
                <a:lnTo>
                  <a:pt x="143227" y="1404937"/>
                </a:lnTo>
                <a:lnTo>
                  <a:pt x="90839" y="1690687"/>
                </a:lnTo>
                <a:lnTo>
                  <a:pt x="52739" y="1971675"/>
                </a:lnTo>
                <a:lnTo>
                  <a:pt x="19402" y="2233612"/>
                </a:lnTo>
                <a:lnTo>
                  <a:pt x="5114" y="2409825"/>
                </a:lnTo>
                <a:cubicBezTo>
                  <a:pt x="3527" y="2511425"/>
                  <a:pt x="1146" y="2661444"/>
                  <a:pt x="352" y="2714625"/>
                </a:cubicBezTo>
                <a:cubicBezTo>
                  <a:pt x="-442" y="2767806"/>
                  <a:pt x="352" y="2724150"/>
                  <a:pt x="352" y="2728912"/>
                </a:cubicBezTo>
                <a:lnTo>
                  <a:pt x="505177" y="2743200"/>
                </a:lnTo>
                <a:lnTo>
                  <a:pt x="557564" y="2090737"/>
                </a:lnTo>
                <a:lnTo>
                  <a:pt x="567089" y="1938337"/>
                </a:lnTo>
                <a:lnTo>
                  <a:pt x="771877" y="1543050"/>
                </a:lnTo>
                <a:lnTo>
                  <a:pt x="867127" y="1352550"/>
                </a:lnTo>
                <a:lnTo>
                  <a:pt x="1000477" y="1090612"/>
                </a:lnTo>
                <a:lnTo>
                  <a:pt x="1086202" y="919162"/>
                </a:lnTo>
                <a:lnTo>
                  <a:pt x="1257652" y="790575"/>
                </a:lnTo>
                <a:lnTo>
                  <a:pt x="1395764" y="695325"/>
                </a:lnTo>
                <a:lnTo>
                  <a:pt x="1495777" y="609600"/>
                </a:lnTo>
                <a:lnTo>
                  <a:pt x="1662464" y="419100"/>
                </a:lnTo>
                <a:lnTo>
                  <a:pt x="1876777" y="171450"/>
                </a:lnTo>
                <a:lnTo>
                  <a:pt x="1919639" y="95250"/>
                </a:lnTo>
                <a:lnTo>
                  <a:pt x="2105377" y="0"/>
                </a:lnTo>
                <a:lnTo>
                  <a:pt x="338489" y="0"/>
                </a:lnTo>
                <a:close/>
              </a:path>
            </a:pathLst>
          </a:cu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243983" y="2636912"/>
            <a:ext cx="86409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Lage im festgesetzten, aber </a:t>
            </a:r>
            <a:r>
              <a:rPr lang="de-DE" sz="1400" b="1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nicht</a:t>
            </a: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 im neu ermittelten Ü-Gebiet:</a:t>
            </a:r>
            <a:endParaRPr lang="de-DE" sz="1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243982" y="188640"/>
            <a:ext cx="86409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800" b="1" dirty="0">
                <a:solidFill>
                  <a:srgbClr val="0070C0"/>
                </a:solidFill>
                <a:ea typeface="ＭＳ Ｐゴシック" pitchFamily="-112" charset="-128"/>
              </a:rPr>
              <a:t>Konflikte mit der Neuausweisung von Überschwemmungsgebieten</a:t>
            </a:r>
          </a:p>
        </p:txBody>
      </p:sp>
      <p:sp>
        <p:nvSpPr>
          <p:cNvPr id="3" name="Rechteck 2"/>
          <p:cNvSpPr/>
          <p:nvPr/>
        </p:nvSpPr>
        <p:spPr>
          <a:xfrm rot="2190970">
            <a:off x="3162480" y="4615605"/>
            <a:ext cx="288032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reihandform 4"/>
          <p:cNvSpPr/>
          <p:nvPr/>
        </p:nvSpPr>
        <p:spPr>
          <a:xfrm>
            <a:off x="3543300" y="3805238"/>
            <a:ext cx="1243013" cy="914400"/>
          </a:xfrm>
          <a:custGeom>
            <a:avLst/>
            <a:gdLst>
              <a:gd name="connsiteX0" fmla="*/ 28575 w 1243013"/>
              <a:gd name="connsiteY0" fmla="*/ 4762 h 914400"/>
              <a:gd name="connsiteX1" fmla="*/ 0 w 1243013"/>
              <a:gd name="connsiteY1" fmla="*/ 180975 h 914400"/>
              <a:gd name="connsiteX2" fmla="*/ 4763 w 1243013"/>
              <a:gd name="connsiteY2" fmla="*/ 366712 h 914400"/>
              <a:gd name="connsiteX3" fmla="*/ 23813 w 1243013"/>
              <a:gd name="connsiteY3" fmla="*/ 481012 h 914400"/>
              <a:gd name="connsiteX4" fmla="*/ 85725 w 1243013"/>
              <a:gd name="connsiteY4" fmla="*/ 485775 h 914400"/>
              <a:gd name="connsiteX5" fmla="*/ 161925 w 1243013"/>
              <a:gd name="connsiteY5" fmla="*/ 414337 h 914400"/>
              <a:gd name="connsiteX6" fmla="*/ 300038 w 1243013"/>
              <a:gd name="connsiteY6" fmla="*/ 280987 h 914400"/>
              <a:gd name="connsiteX7" fmla="*/ 328613 w 1243013"/>
              <a:gd name="connsiteY7" fmla="*/ 280987 h 914400"/>
              <a:gd name="connsiteX8" fmla="*/ 300038 w 1243013"/>
              <a:gd name="connsiteY8" fmla="*/ 376237 h 914400"/>
              <a:gd name="connsiteX9" fmla="*/ 233363 w 1243013"/>
              <a:gd name="connsiteY9" fmla="*/ 476250 h 914400"/>
              <a:gd name="connsiteX10" fmla="*/ 219075 w 1243013"/>
              <a:gd name="connsiteY10" fmla="*/ 542925 h 914400"/>
              <a:gd name="connsiteX11" fmla="*/ 185738 w 1243013"/>
              <a:gd name="connsiteY11" fmla="*/ 552450 h 914400"/>
              <a:gd name="connsiteX12" fmla="*/ 119063 w 1243013"/>
              <a:gd name="connsiteY12" fmla="*/ 681037 h 914400"/>
              <a:gd name="connsiteX13" fmla="*/ 133350 w 1243013"/>
              <a:gd name="connsiteY13" fmla="*/ 804862 h 914400"/>
              <a:gd name="connsiteX14" fmla="*/ 133350 w 1243013"/>
              <a:gd name="connsiteY14" fmla="*/ 862012 h 914400"/>
              <a:gd name="connsiteX15" fmla="*/ 214313 w 1243013"/>
              <a:gd name="connsiteY15" fmla="*/ 914400 h 914400"/>
              <a:gd name="connsiteX16" fmla="*/ 300038 w 1243013"/>
              <a:gd name="connsiteY16" fmla="*/ 909637 h 914400"/>
              <a:gd name="connsiteX17" fmla="*/ 390525 w 1243013"/>
              <a:gd name="connsiteY17" fmla="*/ 862012 h 914400"/>
              <a:gd name="connsiteX18" fmla="*/ 485775 w 1243013"/>
              <a:gd name="connsiteY18" fmla="*/ 676275 h 914400"/>
              <a:gd name="connsiteX19" fmla="*/ 623888 w 1243013"/>
              <a:gd name="connsiteY19" fmla="*/ 500062 h 914400"/>
              <a:gd name="connsiteX20" fmla="*/ 652463 w 1243013"/>
              <a:gd name="connsiteY20" fmla="*/ 471487 h 914400"/>
              <a:gd name="connsiteX21" fmla="*/ 700088 w 1243013"/>
              <a:gd name="connsiteY21" fmla="*/ 509587 h 914400"/>
              <a:gd name="connsiteX22" fmla="*/ 800100 w 1243013"/>
              <a:gd name="connsiteY22" fmla="*/ 547687 h 914400"/>
              <a:gd name="connsiteX23" fmla="*/ 862013 w 1243013"/>
              <a:gd name="connsiteY23" fmla="*/ 461962 h 914400"/>
              <a:gd name="connsiteX24" fmla="*/ 928688 w 1243013"/>
              <a:gd name="connsiteY24" fmla="*/ 342900 h 914400"/>
              <a:gd name="connsiteX25" fmla="*/ 1000125 w 1243013"/>
              <a:gd name="connsiteY25" fmla="*/ 238125 h 914400"/>
              <a:gd name="connsiteX26" fmla="*/ 1047750 w 1243013"/>
              <a:gd name="connsiteY26" fmla="*/ 147637 h 914400"/>
              <a:gd name="connsiteX27" fmla="*/ 1143000 w 1243013"/>
              <a:gd name="connsiteY27" fmla="*/ 85725 h 914400"/>
              <a:gd name="connsiteX28" fmla="*/ 1243013 w 1243013"/>
              <a:gd name="connsiteY28" fmla="*/ 0 h 914400"/>
              <a:gd name="connsiteX29" fmla="*/ 28575 w 1243013"/>
              <a:gd name="connsiteY29" fmla="*/ 4762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43013" h="914400">
                <a:moveTo>
                  <a:pt x="28575" y="4762"/>
                </a:moveTo>
                <a:lnTo>
                  <a:pt x="0" y="180975"/>
                </a:lnTo>
                <a:lnTo>
                  <a:pt x="4763" y="366712"/>
                </a:lnTo>
                <a:lnTo>
                  <a:pt x="23813" y="481012"/>
                </a:lnTo>
                <a:lnTo>
                  <a:pt x="85725" y="485775"/>
                </a:lnTo>
                <a:lnTo>
                  <a:pt x="161925" y="414337"/>
                </a:lnTo>
                <a:lnTo>
                  <a:pt x="300038" y="280987"/>
                </a:lnTo>
                <a:lnTo>
                  <a:pt x="328613" y="280987"/>
                </a:lnTo>
                <a:lnTo>
                  <a:pt x="300038" y="376237"/>
                </a:lnTo>
                <a:lnTo>
                  <a:pt x="233363" y="476250"/>
                </a:lnTo>
                <a:lnTo>
                  <a:pt x="219075" y="542925"/>
                </a:lnTo>
                <a:lnTo>
                  <a:pt x="185738" y="552450"/>
                </a:lnTo>
                <a:lnTo>
                  <a:pt x="119063" y="681037"/>
                </a:lnTo>
                <a:lnTo>
                  <a:pt x="133350" y="804862"/>
                </a:lnTo>
                <a:lnTo>
                  <a:pt x="133350" y="862012"/>
                </a:lnTo>
                <a:lnTo>
                  <a:pt x="214313" y="914400"/>
                </a:lnTo>
                <a:lnTo>
                  <a:pt x="300038" y="909637"/>
                </a:lnTo>
                <a:lnTo>
                  <a:pt x="390525" y="862012"/>
                </a:lnTo>
                <a:lnTo>
                  <a:pt x="485775" y="676275"/>
                </a:lnTo>
                <a:lnTo>
                  <a:pt x="623888" y="500062"/>
                </a:lnTo>
                <a:lnTo>
                  <a:pt x="652463" y="471487"/>
                </a:lnTo>
                <a:lnTo>
                  <a:pt x="700088" y="509587"/>
                </a:lnTo>
                <a:lnTo>
                  <a:pt x="800100" y="547687"/>
                </a:lnTo>
                <a:lnTo>
                  <a:pt x="862013" y="461962"/>
                </a:lnTo>
                <a:lnTo>
                  <a:pt x="928688" y="342900"/>
                </a:lnTo>
                <a:lnTo>
                  <a:pt x="1000125" y="238125"/>
                </a:lnTo>
                <a:lnTo>
                  <a:pt x="1047750" y="147637"/>
                </a:lnTo>
                <a:lnTo>
                  <a:pt x="1143000" y="85725"/>
                </a:lnTo>
                <a:lnTo>
                  <a:pt x="1243013" y="0"/>
                </a:lnTo>
                <a:lnTo>
                  <a:pt x="28575" y="4762"/>
                </a:lnTo>
                <a:close/>
              </a:path>
            </a:pathLst>
          </a:custGeom>
          <a:solidFill>
            <a:srgbClr val="0070C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Freihandform 13"/>
          <p:cNvSpPr/>
          <p:nvPr/>
        </p:nvSpPr>
        <p:spPr>
          <a:xfrm>
            <a:off x="3028950" y="4795838"/>
            <a:ext cx="719138" cy="1733550"/>
          </a:xfrm>
          <a:custGeom>
            <a:avLst/>
            <a:gdLst>
              <a:gd name="connsiteX0" fmla="*/ 685800 w 719138"/>
              <a:gd name="connsiteY0" fmla="*/ 47625 h 1733550"/>
              <a:gd name="connsiteX1" fmla="*/ 604838 w 719138"/>
              <a:gd name="connsiteY1" fmla="*/ 0 h 1733550"/>
              <a:gd name="connsiteX2" fmla="*/ 442913 w 719138"/>
              <a:gd name="connsiteY2" fmla="*/ 66675 h 1733550"/>
              <a:gd name="connsiteX3" fmla="*/ 390525 w 719138"/>
              <a:gd name="connsiteY3" fmla="*/ 157162 h 1733550"/>
              <a:gd name="connsiteX4" fmla="*/ 314325 w 719138"/>
              <a:gd name="connsiteY4" fmla="*/ 276225 h 1733550"/>
              <a:gd name="connsiteX5" fmla="*/ 242888 w 719138"/>
              <a:gd name="connsiteY5" fmla="*/ 428625 h 1733550"/>
              <a:gd name="connsiteX6" fmla="*/ 200025 w 719138"/>
              <a:gd name="connsiteY6" fmla="*/ 490537 h 1733550"/>
              <a:gd name="connsiteX7" fmla="*/ 157163 w 719138"/>
              <a:gd name="connsiteY7" fmla="*/ 614362 h 1733550"/>
              <a:gd name="connsiteX8" fmla="*/ 109538 w 719138"/>
              <a:gd name="connsiteY8" fmla="*/ 776287 h 1733550"/>
              <a:gd name="connsiteX9" fmla="*/ 66675 w 719138"/>
              <a:gd name="connsiteY9" fmla="*/ 1052512 h 1733550"/>
              <a:gd name="connsiteX10" fmla="*/ 33338 w 719138"/>
              <a:gd name="connsiteY10" fmla="*/ 1257300 h 1733550"/>
              <a:gd name="connsiteX11" fmla="*/ 4763 w 719138"/>
              <a:gd name="connsiteY11" fmla="*/ 1438275 h 1733550"/>
              <a:gd name="connsiteX12" fmla="*/ 0 w 719138"/>
              <a:gd name="connsiteY12" fmla="*/ 1557337 h 1733550"/>
              <a:gd name="connsiteX13" fmla="*/ 14288 w 719138"/>
              <a:gd name="connsiteY13" fmla="*/ 1657350 h 1733550"/>
              <a:gd name="connsiteX14" fmla="*/ 90488 w 719138"/>
              <a:gd name="connsiteY14" fmla="*/ 1719262 h 1733550"/>
              <a:gd name="connsiteX15" fmla="*/ 214313 w 719138"/>
              <a:gd name="connsiteY15" fmla="*/ 1733550 h 1733550"/>
              <a:gd name="connsiteX16" fmla="*/ 328613 w 719138"/>
              <a:gd name="connsiteY16" fmla="*/ 1714500 h 1733550"/>
              <a:gd name="connsiteX17" fmla="*/ 328613 w 719138"/>
              <a:gd name="connsiteY17" fmla="*/ 1500187 h 1733550"/>
              <a:gd name="connsiteX18" fmla="*/ 347663 w 719138"/>
              <a:gd name="connsiteY18" fmla="*/ 1452562 h 1733550"/>
              <a:gd name="connsiteX19" fmla="*/ 390525 w 719138"/>
              <a:gd name="connsiteY19" fmla="*/ 1162050 h 1733550"/>
              <a:gd name="connsiteX20" fmla="*/ 419100 w 719138"/>
              <a:gd name="connsiteY20" fmla="*/ 952500 h 1733550"/>
              <a:gd name="connsiteX21" fmla="*/ 533400 w 719138"/>
              <a:gd name="connsiteY21" fmla="*/ 619125 h 1733550"/>
              <a:gd name="connsiteX22" fmla="*/ 633413 w 719138"/>
              <a:gd name="connsiteY22" fmla="*/ 376237 h 1733550"/>
              <a:gd name="connsiteX23" fmla="*/ 719138 w 719138"/>
              <a:gd name="connsiteY23" fmla="*/ 219075 h 1733550"/>
              <a:gd name="connsiteX24" fmla="*/ 709613 w 719138"/>
              <a:gd name="connsiteY24" fmla="*/ 95250 h 1733550"/>
              <a:gd name="connsiteX25" fmla="*/ 685800 w 719138"/>
              <a:gd name="connsiteY25" fmla="*/ 47625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19138" h="1733550">
                <a:moveTo>
                  <a:pt x="685800" y="47625"/>
                </a:moveTo>
                <a:lnTo>
                  <a:pt x="604838" y="0"/>
                </a:lnTo>
                <a:lnTo>
                  <a:pt x="442913" y="66675"/>
                </a:lnTo>
                <a:lnTo>
                  <a:pt x="390525" y="157162"/>
                </a:lnTo>
                <a:lnTo>
                  <a:pt x="314325" y="276225"/>
                </a:lnTo>
                <a:lnTo>
                  <a:pt x="242888" y="428625"/>
                </a:lnTo>
                <a:lnTo>
                  <a:pt x="200025" y="490537"/>
                </a:lnTo>
                <a:lnTo>
                  <a:pt x="157163" y="614362"/>
                </a:lnTo>
                <a:lnTo>
                  <a:pt x="109538" y="776287"/>
                </a:lnTo>
                <a:lnTo>
                  <a:pt x="66675" y="1052512"/>
                </a:lnTo>
                <a:lnTo>
                  <a:pt x="33338" y="1257300"/>
                </a:lnTo>
                <a:lnTo>
                  <a:pt x="4763" y="1438275"/>
                </a:lnTo>
                <a:lnTo>
                  <a:pt x="0" y="1557337"/>
                </a:lnTo>
                <a:lnTo>
                  <a:pt x="14288" y="1657350"/>
                </a:lnTo>
                <a:lnTo>
                  <a:pt x="90488" y="1719262"/>
                </a:lnTo>
                <a:lnTo>
                  <a:pt x="214313" y="1733550"/>
                </a:lnTo>
                <a:lnTo>
                  <a:pt x="328613" y="1714500"/>
                </a:lnTo>
                <a:lnTo>
                  <a:pt x="328613" y="1500187"/>
                </a:lnTo>
                <a:lnTo>
                  <a:pt x="347663" y="1452562"/>
                </a:lnTo>
                <a:lnTo>
                  <a:pt x="390525" y="1162050"/>
                </a:lnTo>
                <a:lnTo>
                  <a:pt x="419100" y="952500"/>
                </a:lnTo>
                <a:lnTo>
                  <a:pt x="533400" y="619125"/>
                </a:lnTo>
                <a:lnTo>
                  <a:pt x="633413" y="376237"/>
                </a:lnTo>
                <a:lnTo>
                  <a:pt x="719138" y="219075"/>
                </a:lnTo>
                <a:lnTo>
                  <a:pt x="709613" y="95250"/>
                </a:lnTo>
                <a:lnTo>
                  <a:pt x="685800" y="47625"/>
                </a:lnTo>
                <a:close/>
              </a:path>
            </a:pathLst>
          </a:custGeom>
          <a:solidFill>
            <a:srgbClr val="0070C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1"/>
          <p:cNvSpPr txBox="1">
            <a:spLocks noChangeArrowheads="1"/>
          </p:cNvSpPr>
          <p:nvPr/>
        </p:nvSpPr>
        <p:spPr bwMode="auto">
          <a:xfrm>
            <a:off x="7020272" y="6653120"/>
            <a:ext cx="17487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800" dirty="0" smtClean="0"/>
              <a:t>Aulich / Sibilski 21.11.2016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2230269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2681388" y="1124744"/>
            <a:ext cx="37661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3.	Einzelbauvorhaben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2639591" y="1587699"/>
            <a:ext cx="37661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400" u="sng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Vorgehensweise</a:t>
            </a:r>
            <a:endParaRPr lang="de-DE" sz="2400" u="sng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251971" y="2502993"/>
            <a:ext cx="86409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3.2 Prüfen, ob die 4 Punkte des §78, Abs. 3 WHG kumulativ erfüllt werden können </a:t>
            </a:r>
          </a:p>
        </p:txBody>
      </p:sp>
      <p:sp>
        <p:nvSpPr>
          <p:cNvPr id="14" name="Textfeld 13"/>
          <p:cNvSpPr txBox="1">
            <a:spLocks noChangeArrowheads="1"/>
          </p:cNvSpPr>
          <p:nvPr/>
        </p:nvSpPr>
        <p:spPr bwMode="auto">
          <a:xfrm>
            <a:off x="238254" y="2996952"/>
            <a:ext cx="864096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3.2.1 Prüfen, ob das Bauvorhaben den Hochwasserabfluss beeinträchtigt</a:t>
            </a:r>
          </a:p>
          <a:p>
            <a:pPr algn="ctr">
              <a:defRPr/>
            </a:pPr>
            <a:endParaRPr lang="de-DE" sz="1400" dirty="0" smtClean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  <a:p>
            <a:pPr marL="285750" indent="-285750">
              <a:buFontTx/>
              <a:buChar char="-"/>
              <a:defRPr/>
            </a:pPr>
            <a:r>
              <a:rPr lang="de-DE" sz="1400" dirty="0" err="1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Abstromdaten</a:t>
            </a: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 des HQ100 im Vorhabenbereich bei der BR erfragen</a:t>
            </a:r>
          </a:p>
          <a:p>
            <a:pPr marL="285750" indent="-285750">
              <a:buFontTx/>
              <a:buChar char="-"/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Bei Lage </a:t>
            </a:r>
            <a:r>
              <a:rPr lang="de-DE" sz="1400" b="1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im</a:t>
            </a: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 </a:t>
            </a:r>
            <a:r>
              <a:rPr lang="de-DE" sz="1400" dirty="0" err="1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Abstrombereich</a:t>
            </a: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 ist abzuwägen, ob eine hydraulische Berechnung mit dem Ziel, die Nicht-Beeinträchtigung nachzuweisen, infrage kommt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35083" r="1292" b="15061"/>
          <a:stretch/>
        </p:blipFill>
        <p:spPr>
          <a:xfrm>
            <a:off x="2336755" y="4259185"/>
            <a:ext cx="4411708" cy="2403063"/>
          </a:xfrm>
          <a:prstGeom prst="rect">
            <a:avLst/>
          </a:prstGeom>
          <a:effectLst>
            <a:outerShdw blurRad="50800" dist="38100" dir="2700000" algn="tl" rotWithShape="0">
              <a:srgbClr val="0070C0"/>
            </a:outerShdw>
          </a:effectLst>
        </p:spPr>
      </p:pic>
      <p:sp>
        <p:nvSpPr>
          <p:cNvPr id="3" name="Freihandform 2"/>
          <p:cNvSpPr/>
          <p:nvPr/>
        </p:nvSpPr>
        <p:spPr>
          <a:xfrm>
            <a:off x="4276725" y="5219700"/>
            <a:ext cx="2471738" cy="995363"/>
          </a:xfrm>
          <a:custGeom>
            <a:avLst/>
            <a:gdLst>
              <a:gd name="connsiteX0" fmla="*/ 2471738 w 2471738"/>
              <a:gd name="connsiteY0" fmla="*/ 0 h 995363"/>
              <a:gd name="connsiteX1" fmla="*/ 2447925 w 2471738"/>
              <a:gd name="connsiteY1" fmla="*/ 4763 h 995363"/>
              <a:gd name="connsiteX2" fmla="*/ 2433638 w 2471738"/>
              <a:gd name="connsiteY2" fmla="*/ 9525 h 995363"/>
              <a:gd name="connsiteX3" fmla="*/ 2400300 w 2471738"/>
              <a:gd name="connsiteY3" fmla="*/ 14288 h 995363"/>
              <a:gd name="connsiteX4" fmla="*/ 2295525 w 2471738"/>
              <a:gd name="connsiteY4" fmla="*/ 23813 h 995363"/>
              <a:gd name="connsiteX5" fmla="*/ 2214563 w 2471738"/>
              <a:gd name="connsiteY5" fmla="*/ 38100 h 995363"/>
              <a:gd name="connsiteX6" fmla="*/ 2157413 w 2471738"/>
              <a:gd name="connsiteY6" fmla="*/ 57150 h 995363"/>
              <a:gd name="connsiteX7" fmla="*/ 2128838 w 2471738"/>
              <a:gd name="connsiteY7" fmla="*/ 66675 h 995363"/>
              <a:gd name="connsiteX8" fmla="*/ 2105025 w 2471738"/>
              <a:gd name="connsiteY8" fmla="*/ 71438 h 995363"/>
              <a:gd name="connsiteX9" fmla="*/ 2090738 w 2471738"/>
              <a:gd name="connsiteY9" fmla="*/ 76200 h 995363"/>
              <a:gd name="connsiteX10" fmla="*/ 2052638 w 2471738"/>
              <a:gd name="connsiteY10" fmla="*/ 80963 h 995363"/>
              <a:gd name="connsiteX11" fmla="*/ 2038350 w 2471738"/>
              <a:gd name="connsiteY11" fmla="*/ 85725 h 995363"/>
              <a:gd name="connsiteX12" fmla="*/ 1990725 w 2471738"/>
              <a:gd name="connsiteY12" fmla="*/ 95250 h 995363"/>
              <a:gd name="connsiteX13" fmla="*/ 1976438 w 2471738"/>
              <a:gd name="connsiteY13" fmla="*/ 100013 h 995363"/>
              <a:gd name="connsiteX14" fmla="*/ 1909763 w 2471738"/>
              <a:gd name="connsiteY14" fmla="*/ 109538 h 995363"/>
              <a:gd name="connsiteX15" fmla="*/ 1866900 w 2471738"/>
              <a:gd name="connsiteY15" fmla="*/ 123825 h 995363"/>
              <a:gd name="connsiteX16" fmla="*/ 1852613 w 2471738"/>
              <a:gd name="connsiteY16" fmla="*/ 128588 h 995363"/>
              <a:gd name="connsiteX17" fmla="*/ 1838325 w 2471738"/>
              <a:gd name="connsiteY17" fmla="*/ 133350 h 995363"/>
              <a:gd name="connsiteX18" fmla="*/ 1824038 w 2471738"/>
              <a:gd name="connsiteY18" fmla="*/ 142875 h 995363"/>
              <a:gd name="connsiteX19" fmla="*/ 1804988 w 2471738"/>
              <a:gd name="connsiteY19" fmla="*/ 147638 h 995363"/>
              <a:gd name="connsiteX20" fmla="*/ 1719263 w 2471738"/>
              <a:gd name="connsiteY20" fmla="*/ 157163 h 995363"/>
              <a:gd name="connsiteX21" fmla="*/ 1690688 w 2471738"/>
              <a:gd name="connsiteY21" fmla="*/ 161925 h 995363"/>
              <a:gd name="connsiteX22" fmla="*/ 1633538 w 2471738"/>
              <a:gd name="connsiteY22" fmla="*/ 171450 h 995363"/>
              <a:gd name="connsiteX23" fmla="*/ 1576388 w 2471738"/>
              <a:gd name="connsiteY23" fmla="*/ 180975 h 995363"/>
              <a:gd name="connsiteX24" fmla="*/ 1547813 w 2471738"/>
              <a:gd name="connsiteY24" fmla="*/ 190500 h 995363"/>
              <a:gd name="connsiteX25" fmla="*/ 1504950 w 2471738"/>
              <a:gd name="connsiteY25" fmla="*/ 214313 h 995363"/>
              <a:gd name="connsiteX26" fmla="*/ 1481138 w 2471738"/>
              <a:gd name="connsiteY26" fmla="*/ 219075 h 995363"/>
              <a:gd name="connsiteX27" fmla="*/ 1357313 w 2471738"/>
              <a:gd name="connsiteY27" fmla="*/ 223838 h 995363"/>
              <a:gd name="connsiteX28" fmla="*/ 1314450 w 2471738"/>
              <a:gd name="connsiteY28" fmla="*/ 233363 h 995363"/>
              <a:gd name="connsiteX29" fmla="*/ 1285875 w 2471738"/>
              <a:gd name="connsiteY29" fmla="*/ 242888 h 995363"/>
              <a:gd name="connsiteX30" fmla="*/ 1271588 w 2471738"/>
              <a:gd name="connsiteY30" fmla="*/ 247650 h 995363"/>
              <a:gd name="connsiteX31" fmla="*/ 1247775 w 2471738"/>
              <a:gd name="connsiteY31" fmla="*/ 252413 h 995363"/>
              <a:gd name="connsiteX32" fmla="*/ 1219200 w 2471738"/>
              <a:gd name="connsiteY32" fmla="*/ 261938 h 995363"/>
              <a:gd name="connsiteX33" fmla="*/ 1190625 w 2471738"/>
              <a:gd name="connsiteY33" fmla="*/ 266700 h 995363"/>
              <a:gd name="connsiteX34" fmla="*/ 1152525 w 2471738"/>
              <a:gd name="connsiteY34" fmla="*/ 271463 h 995363"/>
              <a:gd name="connsiteX35" fmla="*/ 1119188 w 2471738"/>
              <a:gd name="connsiteY35" fmla="*/ 280988 h 995363"/>
              <a:gd name="connsiteX36" fmla="*/ 1095375 w 2471738"/>
              <a:gd name="connsiteY36" fmla="*/ 285750 h 995363"/>
              <a:gd name="connsiteX37" fmla="*/ 995363 w 2471738"/>
              <a:gd name="connsiteY37" fmla="*/ 290513 h 995363"/>
              <a:gd name="connsiteX38" fmla="*/ 933450 w 2471738"/>
              <a:gd name="connsiteY38" fmla="*/ 300038 h 995363"/>
              <a:gd name="connsiteX39" fmla="*/ 904875 w 2471738"/>
              <a:gd name="connsiteY39" fmla="*/ 309563 h 995363"/>
              <a:gd name="connsiteX40" fmla="*/ 833438 w 2471738"/>
              <a:gd name="connsiteY40" fmla="*/ 319088 h 995363"/>
              <a:gd name="connsiteX41" fmla="*/ 819150 w 2471738"/>
              <a:gd name="connsiteY41" fmla="*/ 323850 h 995363"/>
              <a:gd name="connsiteX42" fmla="*/ 800100 w 2471738"/>
              <a:gd name="connsiteY42" fmla="*/ 328613 h 995363"/>
              <a:gd name="connsiteX43" fmla="*/ 757238 w 2471738"/>
              <a:gd name="connsiteY43" fmla="*/ 342900 h 995363"/>
              <a:gd name="connsiteX44" fmla="*/ 742950 w 2471738"/>
              <a:gd name="connsiteY44" fmla="*/ 347663 h 995363"/>
              <a:gd name="connsiteX45" fmla="*/ 728663 w 2471738"/>
              <a:gd name="connsiteY45" fmla="*/ 352425 h 995363"/>
              <a:gd name="connsiteX46" fmla="*/ 709613 w 2471738"/>
              <a:gd name="connsiteY46" fmla="*/ 361950 h 995363"/>
              <a:gd name="connsiteX47" fmla="*/ 695325 w 2471738"/>
              <a:gd name="connsiteY47" fmla="*/ 371475 h 995363"/>
              <a:gd name="connsiteX48" fmla="*/ 681038 w 2471738"/>
              <a:gd name="connsiteY48" fmla="*/ 376238 h 995363"/>
              <a:gd name="connsiteX49" fmla="*/ 676275 w 2471738"/>
              <a:gd name="connsiteY49" fmla="*/ 390525 h 995363"/>
              <a:gd name="connsiteX50" fmla="*/ 661988 w 2471738"/>
              <a:gd name="connsiteY50" fmla="*/ 400050 h 995363"/>
              <a:gd name="connsiteX51" fmla="*/ 628650 w 2471738"/>
              <a:gd name="connsiteY51" fmla="*/ 428625 h 995363"/>
              <a:gd name="connsiteX52" fmla="*/ 600075 w 2471738"/>
              <a:gd name="connsiteY52" fmla="*/ 457200 h 995363"/>
              <a:gd name="connsiteX53" fmla="*/ 585788 w 2471738"/>
              <a:gd name="connsiteY53" fmla="*/ 485775 h 995363"/>
              <a:gd name="connsiteX54" fmla="*/ 571500 w 2471738"/>
              <a:gd name="connsiteY54" fmla="*/ 495300 h 995363"/>
              <a:gd name="connsiteX55" fmla="*/ 547688 w 2471738"/>
              <a:gd name="connsiteY55" fmla="*/ 514350 h 995363"/>
              <a:gd name="connsiteX56" fmla="*/ 538163 w 2471738"/>
              <a:gd name="connsiteY56" fmla="*/ 528638 h 995363"/>
              <a:gd name="connsiteX57" fmla="*/ 523875 w 2471738"/>
              <a:gd name="connsiteY57" fmla="*/ 538163 h 995363"/>
              <a:gd name="connsiteX58" fmla="*/ 514350 w 2471738"/>
              <a:gd name="connsiteY58" fmla="*/ 552450 h 995363"/>
              <a:gd name="connsiteX59" fmla="*/ 500063 w 2471738"/>
              <a:gd name="connsiteY59" fmla="*/ 561975 h 995363"/>
              <a:gd name="connsiteX60" fmla="*/ 481013 w 2471738"/>
              <a:gd name="connsiteY60" fmla="*/ 585788 h 995363"/>
              <a:gd name="connsiteX61" fmla="*/ 461963 w 2471738"/>
              <a:gd name="connsiteY61" fmla="*/ 614363 h 995363"/>
              <a:gd name="connsiteX62" fmla="*/ 452438 w 2471738"/>
              <a:gd name="connsiteY62" fmla="*/ 628650 h 995363"/>
              <a:gd name="connsiteX63" fmla="*/ 438150 w 2471738"/>
              <a:gd name="connsiteY63" fmla="*/ 638175 h 995363"/>
              <a:gd name="connsiteX64" fmla="*/ 419100 w 2471738"/>
              <a:gd name="connsiteY64" fmla="*/ 681038 h 995363"/>
              <a:gd name="connsiteX65" fmla="*/ 390525 w 2471738"/>
              <a:gd name="connsiteY65" fmla="*/ 695325 h 995363"/>
              <a:gd name="connsiteX66" fmla="*/ 357188 w 2471738"/>
              <a:gd name="connsiteY66" fmla="*/ 704850 h 995363"/>
              <a:gd name="connsiteX67" fmla="*/ 333375 w 2471738"/>
              <a:gd name="connsiteY67" fmla="*/ 733425 h 995363"/>
              <a:gd name="connsiteX68" fmla="*/ 323850 w 2471738"/>
              <a:gd name="connsiteY68" fmla="*/ 747713 h 995363"/>
              <a:gd name="connsiteX69" fmla="*/ 309563 w 2471738"/>
              <a:gd name="connsiteY69" fmla="*/ 752475 h 995363"/>
              <a:gd name="connsiteX70" fmla="*/ 300038 w 2471738"/>
              <a:gd name="connsiteY70" fmla="*/ 766763 h 995363"/>
              <a:gd name="connsiteX71" fmla="*/ 285750 w 2471738"/>
              <a:gd name="connsiteY71" fmla="*/ 771525 h 995363"/>
              <a:gd name="connsiteX72" fmla="*/ 266700 w 2471738"/>
              <a:gd name="connsiteY72" fmla="*/ 814388 h 995363"/>
              <a:gd name="connsiteX73" fmla="*/ 247650 w 2471738"/>
              <a:gd name="connsiteY73" fmla="*/ 819150 h 995363"/>
              <a:gd name="connsiteX74" fmla="*/ 233363 w 2471738"/>
              <a:gd name="connsiteY74" fmla="*/ 828675 h 995363"/>
              <a:gd name="connsiteX75" fmla="*/ 219075 w 2471738"/>
              <a:gd name="connsiteY75" fmla="*/ 833438 h 995363"/>
              <a:gd name="connsiteX76" fmla="*/ 209550 w 2471738"/>
              <a:gd name="connsiteY76" fmla="*/ 847725 h 995363"/>
              <a:gd name="connsiteX77" fmla="*/ 190500 w 2471738"/>
              <a:gd name="connsiteY77" fmla="*/ 852488 h 995363"/>
              <a:gd name="connsiteX78" fmla="*/ 171450 w 2471738"/>
              <a:gd name="connsiteY78" fmla="*/ 862013 h 995363"/>
              <a:gd name="connsiteX79" fmla="*/ 157163 w 2471738"/>
              <a:gd name="connsiteY79" fmla="*/ 866775 h 995363"/>
              <a:gd name="connsiteX80" fmla="*/ 152400 w 2471738"/>
              <a:gd name="connsiteY80" fmla="*/ 881063 h 995363"/>
              <a:gd name="connsiteX81" fmla="*/ 128588 w 2471738"/>
              <a:gd name="connsiteY81" fmla="*/ 904875 h 995363"/>
              <a:gd name="connsiteX82" fmla="*/ 114300 w 2471738"/>
              <a:gd name="connsiteY82" fmla="*/ 933450 h 995363"/>
              <a:gd name="connsiteX83" fmla="*/ 90488 w 2471738"/>
              <a:gd name="connsiteY83" fmla="*/ 938213 h 995363"/>
              <a:gd name="connsiteX84" fmla="*/ 76200 w 2471738"/>
              <a:gd name="connsiteY84" fmla="*/ 942975 h 995363"/>
              <a:gd name="connsiteX85" fmla="*/ 33338 w 2471738"/>
              <a:gd name="connsiteY85" fmla="*/ 962025 h 995363"/>
              <a:gd name="connsiteX86" fmla="*/ 0 w 2471738"/>
              <a:gd name="connsiteY86" fmla="*/ 976313 h 995363"/>
              <a:gd name="connsiteX87" fmla="*/ 23813 w 2471738"/>
              <a:gd name="connsiteY87" fmla="*/ 995363 h 995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2471738" h="995363">
                <a:moveTo>
                  <a:pt x="2471738" y="0"/>
                </a:moveTo>
                <a:cubicBezTo>
                  <a:pt x="2463800" y="1588"/>
                  <a:pt x="2455778" y="2800"/>
                  <a:pt x="2447925" y="4763"/>
                </a:cubicBezTo>
                <a:cubicBezTo>
                  <a:pt x="2443055" y="5981"/>
                  <a:pt x="2438560" y="8541"/>
                  <a:pt x="2433638" y="9525"/>
                </a:cubicBezTo>
                <a:cubicBezTo>
                  <a:pt x="2422630" y="11727"/>
                  <a:pt x="2411466" y="13133"/>
                  <a:pt x="2400300" y="14288"/>
                </a:cubicBezTo>
                <a:cubicBezTo>
                  <a:pt x="2365417" y="17897"/>
                  <a:pt x="2295525" y="23813"/>
                  <a:pt x="2295525" y="23813"/>
                </a:cubicBezTo>
                <a:cubicBezTo>
                  <a:pt x="2250315" y="38883"/>
                  <a:pt x="2276949" y="32429"/>
                  <a:pt x="2214563" y="38100"/>
                </a:cubicBezTo>
                <a:lnTo>
                  <a:pt x="2157413" y="57150"/>
                </a:lnTo>
                <a:lnTo>
                  <a:pt x="2128838" y="66675"/>
                </a:lnTo>
                <a:cubicBezTo>
                  <a:pt x="2120900" y="68263"/>
                  <a:pt x="2112878" y="69475"/>
                  <a:pt x="2105025" y="71438"/>
                </a:cubicBezTo>
                <a:cubicBezTo>
                  <a:pt x="2100155" y="72656"/>
                  <a:pt x="2095677" y="75302"/>
                  <a:pt x="2090738" y="76200"/>
                </a:cubicBezTo>
                <a:cubicBezTo>
                  <a:pt x="2078146" y="78490"/>
                  <a:pt x="2065338" y="79375"/>
                  <a:pt x="2052638" y="80963"/>
                </a:cubicBezTo>
                <a:cubicBezTo>
                  <a:pt x="2047875" y="82550"/>
                  <a:pt x="2043242" y="84596"/>
                  <a:pt x="2038350" y="85725"/>
                </a:cubicBezTo>
                <a:cubicBezTo>
                  <a:pt x="2022575" y="89365"/>
                  <a:pt x="2006083" y="90130"/>
                  <a:pt x="1990725" y="95250"/>
                </a:cubicBezTo>
                <a:cubicBezTo>
                  <a:pt x="1985963" y="96838"/>
                  <a:pt x="1981382" y="99141"/>
                  <a:pt x="1976438" y="100013"/>
                </a:cubicBezTo>
                <a:cubicBezTo>
                  <a:pt x="1954329" y="103915"/>
                  <a:pt x="1909763" y="109538"/>
                  <a:pt x="1909763" y="109538"/>
                </a:cubicBezTo>
                <a:lnTo>
                  <a:pt x="1866900" y="123825"/>
                </a:lnTo>
                <a:lnTo>
                  <a:pt x="1852613" y="128588"/>
                </a:lnTo>
                <a:lnTo>
                  <a:pt x="1838325" y="133350"/>
                </a:lnTo>
                <a:cubicBezTo>
                  <a:pt x="1833563" y="136525"/>
                  <a:pt x="1829299" y="140620"/>
                  <a:pt x="1824038" y="142875"/>
                </a:cubicBezTo>
                <a:cubicBezTo>
                  <a:pt x="1818022" y="145453"/>
                  <a:pt x="1811473" y="146754"/>
                  <a:pt x="1804988" y="147638"/>
                </a:cubicBezTo>
                <a:cubicBezTo>
                  <a:pt x="1776501" y="151523"/>
                  <a:pt x="1747623" y="152437"/>
                  <a:pt x="1719263" y="157163"/>
                </a:cubicBezTo>
                <a:lnTo>
                  <a:pt x="1690688" y="161925"/>
                </a:lnTo>
                <a:cubicBezTo>
                  <a:pt x="1659977" y="172163"/>
                  <a:pt x="1689365" y="163475"/>
                  <a:pt x="1633538" y="171450"/>
                </a:cubicBezTo>
                <a:cubicBezTo>
                  <a:pt x="1614419" y="174181"/>
                  <a:pt x="1576388" y="180975"/>
                  <a:pt x="1576388" y="180975"/>
                </a:cubicBezTo>
                <a:cubicBezTo>
                  <a:pt x="1566863" y="184150"/>
                  <a:pt x="1556167" y="184931"/>
                  <a:pt x="1547813" y="190500"/>
                </a:cubicBezTo>
                <a:cubicBezTo>
                  <a:pt x="1526533" y="204687"/>
                  <a:pt x="1525067" y="209284"/>
                  <a:pt x="1504950" y="214313"/>
                </a:cubicBezTo>
                <a:cubicBezTo>
                  <a:pt x="1497097" y="216276"/>
                  <a:pt x="1489216" y="218554"/>
                  <a:pt x="1481138" y="219075"/>
                </a:cubicBezTo>
                <a:cubicBezTo>
                  <a:pt x="1439918" y="221734"/>
                  <a:pt x="1398588" y="222250"/>
                  <a:pt x="1357313" y="223838"/>
                </a:cubicBezTo>
                <a:cubicBezTo>
                  <a:pt x="1343706" y="226559"/>
                  <a:pt x="1327911" y="229325"/>
                  <a:pt x="1314450" y="233363"/>
                </a:cubicBezTo>
                <a:cubicBezTo>
                  <a:pt x="1304833" y="236248"/>
                  <a:pt x="1295400" y="239713"/>
                  <a:pt x="1285875" y="242888"/>
                </a:cubicBezTo>
                <a:cubicBezTo>
                  <a:pt x="1281113" y="244475"/>
                  <a:pt x="1276510" y="246665"/>
                  <a:pt x="1271588" y="247650"/>
                </a:cubicBezTo>
                <a:cubicBezTo>
                  <a:pt x="1263650" y="249238"/>
                  <a:pt x="1255585" y="250283"/>
                  <a:pt x="1247775" y="252413"/>
                </a:cubicBezTo>
                <a:cubicBezTo>
                  <a:pt x="1238089" y="255055"/>
                  <a:pt x="1229104" y="260288"/>
                  <a:pt x="1219200" y="261938"/>
                </a:cubicBezTo>
                <a:cubicBezTo>
                  <a:pt x="1209675" y="263525"/>
                  <a:pt x="1200184" y="265334"/>
                  <a:pt x="1190625" y="266700"/>
                </a:cubicBezTo>
                <a:cubicBezTo>
                  <a:pt x="1177955" y="268510"/>
                  <a:pt x="1165150" y="269359"/>
                  <a:pt x="1152525" y="271463"/>
                </a:cubicBezTo>
                <a:cubicBezTo>
                  <a:pt x="1125778" y="275921"/>
                  <a:pt x="1141852" y="275322"/>
                  <a:pt x="1119188" y="280988"/>
                </a:cubicBezTo>
                <a:cubicBezTo>
                  <a:pt x="1111335" y="282951"/>
                  <a:pt x="1103446" y="285129"/>
                  <a:pt x="1095375" y="285750"/>
                </a:cubicBezTo>
                <a:cubicBezTo>
                  <a:pt x="1062098" y="288310"/>
                  <a:pt x="1028700" y="288925"/>
                  <a:pt x="995363" y="290513"/>
                </a:cubicBezTo>
                <a:cubicBezTo>
                  <a:pt x="977528" y="292742"/>
                  <a:pt x="951916" y="295002"/>
                  <a:pt x="933450" y="300038"/>
                </a:cubicBezTo>
                <a:cubicBezTo>
                  <a:pt x="923764" y="302680"/>
                  <a:pt x="914854" y="308454"/>
                  <a:pt x="904875" y="309563"/>
                </a:cubicBezTo>
                <a:cubicBezTo>
                  <a:pt x="884226" y="311857"/>
                  <a:pt x="854825" y="314335"/>
                  <a:pt x="833438" y="319088"/>
                </a:cubicBezTo>
                <a:cubicBezTo>
                  <a:pt x="828537" y="320177"/>
                  <a:pt x="823977" y="322471"/>
                  <a:pt x="819150" y="323850"/>
                </a:cubicBezTo>
                <a:cubicBezTo>
                  <a:pt x="812856" y="325648"/>
                  <a:pt x="806369" y="326732"/>
                  <a:pt x="800100" y="328613"/>
                </a:cubicBezTo>
                <a:cubicBezTo>
                  <a:pt x="785675" y="332941"/>
                  <a:pt x="771525" y="338138"/>
                  <a:pt x="757238" y="342900"/>
                </a:cubicBezTo>
                <a:lnTo>
                  <a:pt x="742950" y="347663"/>
                </a:lnTo>
                <a:cubicBezTo>
                  <a:pt x="738188" y="349250"/>
                  <a:pt x="733153" y="350180"/>
                  <a:pt x="728663" y="352425"/>
                </a:cubicBezTo>
                <a:cubicBezTo>
                  <a:pt x="722313" y="355600"/>
                  <a:pt x="715777" y="358428"/>
                  <a:pt x="709613" y="361950"/>
                </a:cubicBezTo>
                <a:cubicBezTo>
                  <a:pt x="704643" y="364790"/>
                  <a:pt x="700445" y="368915"/>
                  <a:pt x="695325" y="371475"/>
                </a:cubicBezTo>
                <a:cubicBezTo>
                  <a:pt x="690835" y="373720"/>
                  <a:pt x="685800" y="374650"/>
                  <a:pt x="681038" y="376238"/>
                </a:cubicBezTo>
                <a:cubicBezTo>
                  <a:pt x="679450" y="381000"/>
                  <a:pt x="679411" y="386605"/>
                  <a:pt x="676275" y="390525"/>
                </a:cubicBezTo>
                <a:cubicBezTo>
                  <a:pt x="672699" y="394994"/>
                  <a:pt x="666457" y="396474"/>
                  <a:pt x="661988" y="400050"/>
                </a:cubicBezTo>
                <a:cubicBezTo>
                  <a:pt x="650559" y="409193"/>
                  <a:pt x="638999" y="418276"/>
                  <a:pt x="628650" y="428625"/>
                </a:cubicBezTo>
                <a:cubicBezTo>
                  <a:pt x="593206" y="464069"/>
                  <a:pt x="633748" y="434752"/>
                  <a:pt x="600075" y="457200"/>
                </a:cubicBezTo>
                <a:cubicBezTo>
                  <a:pt x="596202" y="468821"/>
                  <a:pt x="595021" y="476542"/>
                  <a:pt x="585788" y="485775"/>
                </a:cubicBezTo>
                <a:cubicBezTo>
                  <a:pt x="581740" y="489822"/>
                  <a:pt x="576263" y="492125"/>
                  <a:pt x="571500" y="495300"/>
                </a:cubicBezTo>
                <a:cubicBezTo>
                  <a:pt x="561393" y="525626"/>
                  <a:pt x="575879" y="495556"/>
                  <a:pt x="547688" y="514350"/>
                </a:cubicBezTo>
                <a:cubicBezTo>
                  <a:pt x="542925" y="517525"/>
                  <a:pt x="542210" y="524591"/>
                  <a:pt x="538163" y="528638"/>
                </a:cubicBezTo>
                <a:cubicBezTo>
                  <a:pt x="534116" y="532685"/>
                  <a:pt x="528638" y="534988"/>
                  <a:pt x="523875" y="538163"/>
                </a:cubicBezTo>
                <a:cubicBezTo>
                  <a:pt x="520700" y="542925"/>
                  <a:pt x="518397" y="548403"/>
                  <a:pt x="514350" y="552450"/>
                </a:cubicBezTo>
                <a:cubicBezTo>
                  <a:pt x="510303" y="556497"/>
                  <a:pt x="503639" y="557506"/>
                  <a:pt x="500063" y="561975"/>
                </a:cubicBezTo>
                <a:cubicBezTo>
                  <a:pt x="473773" y="594838"/>
                  <a:pt x="521956" y="558492"/>
                  <a:pt x="481013" y="585788"/>
                </a:cubicBezTo>
                <a:lnTo>
                  <a:pt x="461963" y="614363"/>
                </a:lnTo>
                <a:cubicBezTo>
                  <a:pt x="458788" y="619125"/>
                  <a:pt x="457200" y="625475"/>
                  <a:pt x="452438" y="628650"/>
                </a:cubicBezTo>
                <a:lnTo>
                  <a:pt x="438150" y="638175"/>
                </a:lnTo>
                <a:cubicBezTo>
                  <a:pt x="435879" y="643852"/>
                  <a:pt x="424234" y="674877"/>
                  <a:pt x="419100" y="681038"/>
                </a:cubicBezTo>
                <a:cubicBezTo>
                  <a:pt x="412576" y="688867"/>
                  <a:pt x="399770" y="692684"/>
                  <a:pt x="390525" y="695325"/>
                </a:cubicBezTo>
                <a:cubicBezTo>
                  <a:pt x="348673" y="707282"/>
                  <a:pt x="391437" y="693434"/>
                  <a:pt x="357188" y="704850"/>
                </a:cubicBezTo>
                <a:cubicBezTo>
                  <a:pt x="333539" y="740325"/>
                  <a:pt x="363934" y="696755"/>
                  <a:pt x="333375" y="733425"/>
                </a:cubicBezTo>
                <a:cubicBezTo>
                  <a:pt x="329711" y="737822"/>
                  <a:pt x="328320" y="744137"/>
                  <a:pt x="323850" y="747713"/>
                </a:cubicBezTo>
                <a:cubicBezTo>
                  <a:pt x="319930" y="750849"/>
                  <a:pt x="314325" y="750888"/>
                  <a:pt x="309563" y="752475"/>
                </a:cubicBezTo>
                <a:cubicBezTo>
                  <a:pt x="306388" y="757238"/>
                  <a:pt x="304508" y="763187"/>
                  <a:pt x="300038" y="766763"/>
                </a:cubicBezTo>
                <a:cubicBezTo>
                  <a:pt x="296118" y="769899"/>
                  <a:pt x="288668" y="767440"/>
                  <a:pt x="285750" y="771525"/>
                </a:cubicBezTo>
                <a:cubicBezTo>
                  <a:pt x="279772" y="779894"/>
                  <a:pt x="278740" y="806361"/>
                  <a:pt x="266700" y="814388"/>
                </a:cubicBezTo>
                <a:cubicBezTo>
                  <a:pt x="261254" y="818019"/>
                  <a:pt x="254000" y="817563"/>
                  <a:pt x="247650" y="819150"/>
                </a:cubicBezTo>
                <a:cubicBezTo>
                  <a:pt x="242888" y="822325"/>
                  <a:pt x="238482" y="826115"/>
                  <a:pt x="233363" y="828675"/>
                </a:cubicBezTo>
                <a:cubicBezTo>
                  <a:pt x="228873" y="830920"/>
                  <a:pt x="222995" y="830302"/>
                  <a:pt x="219075" y="833438"/>
                </a:cubicBezTo>
                <a:cubicBezTo>
                  <a:pt x="214606" y="837014"/>
                  <a:pt x="214312" y="844550"/>
                  <a:pt x="209550" y="847725"/>
                </a:cubicBezTo>
                <a:cubicBezTo>
                  <a:pt x="204104" y="851356"/>
                  <a:pt x="196629" y="850190"/>
                  <a:pt x="190500" y="852488"/>
                </a:cubicBezTo>
                <a:cubicBezTo>
                  <a:pt x="183853" y="854981"/>
                  <a:pt x="177976" y="859216"/>
                  <a:pt x="171450" y="862013"/>
                </a:cubicBezTo>
                <a:cubicBezTo>
                  <a:pt x="166836" y="863990"/>
                  <a:pt x="161925" y="865188"/>
                  <a:pt x="157163" y="866775"/>
                </a:cubicBezTo>
                <a:cubicBezTo>
                  <a:pt x="155575" y="871538"/>
                  <a:pt x="155536" y="877143"/>
                  <a:pt x="152400" y="881063"/>
                </a:cubicBezTo>
                <a:cubicBezTo>
                  <a:pt x="127000" y="912814"/>
                  <a:pt x="147639" y="866775"/>
                  <a:pt x="128588" y="904875"/>
                </a:cubicBezTo>
                <a:cubicBezTo>
                  <a:pt x="124432" y="913186"/>
                  <a:pt x="123854" y="927991"/>
                  <a:pt x="114300" y="933450"/>
                </a:cubicBezTo>
                <a:cubicBezTo>
                  <a:pt x="107272" y="937466"/>
                  <a:pt x="98341" y="936250"/>
                  <a:pt x="90488" y="938213"/>
                </a:cubicBezTo>
                <a:cubicBezTo>
                  <a:pt x="85618" y="939431"/>
                  <a:pt x="80963" y="941388"/>
                  <a:pt x="76200" y="942975"/>
                </a:cubicBezTo>
                <a:cubicBezTo>
                  <a:pt x="34176" y="970992"/>
                  <a:pt x="101343" y="928022"/>
                  <a:pt x="33338" y="962025"/>
                </a:cubicBezTo>
                <a:cubicBezTo>
                  <a:pt x="9798" y="973795"/>
                  <a:pt x="21023" y="969305"/>
                  <a:pt x="0" y="976313"/>
                </a:cubicBezTo>
                <a:cubicBezTo>
                  <a:pt x="18024" y="988329"/>
                  <a:pt x="10241" y="981791"/>
                  <a:pt x="23813" y="995363"/>
                </a:cubicBezTo>
              </a:path>
            </a:pathLst>
          </a:cu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reihandform 3"/>
          <p:cNvSpPr/>
          <p:nvPr/>
        </p:nvSpPr>
        <p:spPr>
          <a:xfrm>
            <a:off x="3800475" y="6296025"/>
            <a:ext cx="404813" cy="357188"/>
          </a:xfrm>
          <a:custGeom>
            <a:avLst/>
            <a:gdLst>
              <a:gd name="connsiteX0" fmla="*/ 404813 w 404813"/>
              <a:gd name="connsiteY0" fmla="*/ 0 h 357188"/>
              <a:gd name="connsiteX1" fmla="*/ 381000 w 404813"/>
              <a:gd name="connsiteY1" fmla="*/ 23813 h 357188"/>
              <a:gd name="connsiteX2" fmla="*/ 357188 w 404813"/>
              <a:gd name="connsiteY2" fmla="*/ 47625 h 357188"/>
              <a:gd name="connsiteX3" fmla="*/ 347663 w 404813"/>
              <a:gd name="connsiteY3" fmla="*/ 61913 h 357188"/>
              <a:gd name="connsiteX4" fmla="*/ 333375 w 404813"/>
              <a:gd name="connsiteY4" fmla="*/ 66675 h 357188"/>
              <a:gd name="connsiteX5" fmla="*/ 319088 w 404813"/>
              <a:gd name="connsiteY5" fmla="*/ 76200 h 357188"/>
              <a:gd name="connsiteX6" fmla="*/ 295275 w 404813"/>
              <a:gd name="connsiteY6" fmla="*/ 100013 h 357188"/>
              <a:gd name="connsiteX7" fmla="*/ 266700 w 404813"/>
              <a:gd name="connsiteY7" fmla="*/ 119063 h 357188"/>
              <a:gd name="connsiteX8" fmla="*/ 233363 w 404813"/>
              <a:gd name="connsiteY8" fmla="*/ 152400 h 357188"/>
              <a:gd name="connsiteX9" fmla="*/ 204788 w 404813"/>
              <a:gd name="connsiteY9" fmla="*/ 161925 h 357188"/>
              <a:gd name="connsiteX10" fmla="*/ 195263 w 404813"/>
              <a:gd name="connsiteY10" fmla="*/ 176213 h 357188"/>
              <a:gd name="connsiteX11" fmla="*/ 180975 w 404813"/>
              <a:gd name="connsiteY11" fmla="*/ 185738 h 357188"/>
              <a:gd name="connsiteX12" fmla="*/ 176213 w 404813"/>
              <a:gd name="connsiteY12" fmla="*/ 200025 h 357188"/>
              <a:gd name="connsiteX13" fmla="*/ 133350 w 404813"/>
              <a:gd name="connsiteY13" fmla="*/ 238125 h 357188"/>
              <a:gd name="connsiteX14" fmla="*/ 123825 w 404813"/>
              <a:gd name="connsiteY14" fmla="*/ 252413 h 357188"/>
              <a:gd name="connsiteX15" fmla="*/ 95250 w 404813"/>
              <a:gd name="connsiteY15" fmla="*/ 271463 h 357188"/>
              <a:gd name="connsiteX16" fmla="*/ 90488 w 404813"/>
              <a:gd name="connsiteY16" fmla="*/ 285750 h 357188"/>
              <a:gd name="connsiteX17" fmla="*/ 71438 w 404813"/>
              <a:gd name="connsiteY17" fmla="*/ 290513 h 357188"/>
              <a:gd name="connsiteX18" fmla="*/ 33338 w 404813"/>
              <a:gd name="connsiteY18" fmla="*/ 309563 h 357188"/>
              <a:gd name="connsiteX19" fmla="*/ 14288 w 404813"/>
              <a:gd name="connsiteY19" fmla="*/ 352425 h 357188"/>
              <a:gd name="connsiteX20" fmla="*/ 0 w 404813"/>
              <a:gd name="connsiteY20" fmla="*/ 357188 h 35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813" h="357188">
                <a:moveTo>
                  <a:pt x="404813" y="0"/>
                </a:moveTo>
                <a:cubicBezTo>
                  <a:pt x="396875" y="7938"/>
                  <a:pt x="388392" y="15365"/>
                  <a:pt x="381000" y="23813"/>
                </a:cubicBezTo>
                <a:cubicBezTo>
                  <a:pt x="358775" y="49212"/>
                  <a:pt x="385762" y="28575"/>
                  <a:pt x="357188" y="47625"/>
                </a:cubicBezTo>
                <a:cubicBezTo>
                  <a:pt x="354013" y="52388"/>
                  <a:pt x="352133" y="58337"/>
                  <a:pt x="347663" y="61913"/>
                </a:cubicBezTo>
                <a:cubicBezTo>
                  <a:pt x="343743" y="65049"/>
                  <a:pt x="337865" y="64430"/>
                  <a:pt x="333375" y="66675"/>
                </a:cubicBezTo>
                <a:cubicBezTo>
                  <a:pt x="328256" y="69235"/>
                  <a:pt x="323850" y="73025"/>
                  <a:pt x="319088" y="76200"/>
                </a:cubicBezTo>
                <a:cubicBezTo>
                  <a:pt x="301626" y="102394"/>
                  <a:pt x="319088" y="80169"/>
                  <a:pt x="295275" y="100013"/>
                </a:cubicBezTo>
                <a:cubicBezTo>
                  <a:pt x="271491" y="119832"/>
                  <a:pt x="291810" y="110692"/>
                  <a:pt x="266700" y="119063"/>
                </a:cubicBezTo>
                <a:cubicBezTo>
                  <a:pt x="260113" y="138825"/>
                  <a:pt x="262021" y="142847"/>
                  <a:pt x="233363" y="152400"/>
                </a:cubicBezTo>
                <a:lnTo>
                  <a:pt x="204788" y="161925"/>
                </a:lnTo>
                <a:cubicBezTo>
                  <a:pt x="201613" y="166688"/>
                  <a:pt x="199310" y="172166"/>
                  <a:pt x="195263" y="176213"/>
                </a:cubicBezTo>
                <a:cubicBezTo>
                  <a:pt x="191216" y="180260"/>
                  <a:pt x="184551" y="181268"/>
                  <a:pt x="180975" y="185738"/>
                </a:cubicBezTo>
                <a:cubicBezTo>
                  <a:pt x="177839" y="189658"/>
                  <a:pt x="179295" y="196063"/>
                  <a:pt x="176213" y="200025"/>
                </a:cubicBezTo>
                <a:cubicBezTo>
                  <a:pt x="158647" y="222610"/>
                  <a:pt x="152448" y="225393"/>
                  <a:pt x="133350" y="238125"/>
                </a:cubicBezTo>
                <a:cubicBezTo>
                  <a:pt x="130175" y="242888"/>
                  <a:pt x="128133" y="248644"/>
                  <a:pt x="123825" y="252413"/>
                </a:cubicBezTo>
                <a:cubicBezTo>
                  <a:pt x="115210" y="259951"/>
                  <a:pt x="95250" y="271463"/>
                  <a:pt x="95250" y="271463"/>
                </a:cubicBezTo>
                <a:cubicBezTo>
                  <a:pt x="93663" y="276225"/>
                  <a:pt x="94408" y="282614"/>
                  <a:pt x="90488" y="285750"/>
                </a:cubicBezTo>
                <a:cubicBezTo>
                  <a:pt x="85377" y="289839"/>
                  <a:pt x="77648" y="288443"/>
                  <a:pt x="71438" y="290513"/>
                </a:cubicBezTo>
                <a:cubicBezTo>
                  <a:pt x="48134" y="298281"/>
                  <a:pt x="50839" y="297895"/>
                  <a:pt x="33338" y="309563"/>
                </a:cubicBezTo>
                <a:cubicBezTo>
                  <a:pt x="30427" y="318295"/>
                  <a:pt x="24580" y="344192"/>
                  <a:pt x="14288" y="352425"/>
                </a:cubicBezTo>
                <a:cubicBezTo>
                  <a:pt x="10368" y="355561"/>
                  <a:pt x="0" y="357188"/>
                  <a:pt x="0" y="357188"/>
                </a:cubicBezTo>
              </a:path>
            </a:pathLst>
          </a:cu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mit Pfeil 14"/>
          <p:cNvCxnSpPr/>
          <p:nvPr/>
        </p:nvCxnSpPr>
        <p:spPr>
          <a:xfrm flipH="1">
            <a:off x="5512594" y="5301208"/>
            <a:ext cx="355550" cy="72008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H="1">
            <a:off x="4276725" y="5877272"/>
            <a:ext cx="273228" cy="216024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H="1">
            <a:off x="3730104" y="6309134"/>
            <a:ext cx="273228" cy="216024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>
            <a:spLocks noChangeArrowheads="1"/>
          </p:cNvSpPr>
          <p:nvPr/>
        </p:nvSpPr>
        <p:spPr bwMode="auto">
          <a:xfrm>
            <a:off x="243983" y="2132856"/>
            <a:ext cx="86409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Lage im Ü-Gebiet:</a:t>
            </a:r>
            <a:endParaRPr lang="de-DE" sz="1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7" name="Textfeld 16"/>
          <p:cNvSpPr txBox="1">
            <a:spLocks noChangeArrowheads="1"/>
          </p:cNvSpPr>
          <p:nvPr/>
        </p:nvSpPr>
        <p:spPr bwMode="auto">
          <a:xfrm>
            <a:off x="243982" y="188640"/>
            <a:ext cx="86409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800" b="1" dirty="0">
                <a:solidFill>
                  <a:srgbClr val="0070C0"/>
                </a:solidFill>
                <a:ea typeface="ＭＳ Ｐゴシック" pitchFamily="-112" charset="-128"/>
              </a:rPr>
              <a:t>Konflikte mit der Neuausweisung von Überschwemmungsgebieten</a:t>
            </a:r>
          </a:p>
        </p:txBody>
      </p:sp>
      <p:sp>
        <p:nvSpPr>
          <p:cNvPr id="5" name="Freihandform 4"/>
          <p:cNvSpPr/>
          <p:nvPr/>
        </p:nvSpPr>
        <p:spPr>
          <a:xfrm>
            <a:off x="2857500" y="4257675"/>
            <a:ext cx="3886200" cy="2395538"/>
          </a:xfrm>
          <a:custGeom>
            <a:avLst/>
            <a:gdLst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90763 w 3886200"/>
              <a:gd name="connsiteY14" fmla="*/ 533400 h 2395538"/>
              <a:gd name="connsiteX15" fmla="*/ 2147888 w 3886200"/>
              <a:gd name="connsiteY15" fmla="*/ 590550 h 2395538"/>
              <a:gd name="connsiteX16" fmla="*/ 2009775 w 3886200"/>
              <a:gd name="connsiteY16" fmla="*/ 676275 h 2395538"/>
              <a:gd name="connsiteX17" fmla="*/ 1924050 w 3886200"/>
              <a:gd name="connsiteY17" fmla="*/ 752475 h 2395538"/>
              <a:gd name="connsiteX18" fmla="*/ 1838325 w 3886200"/>
              <a:gd name="connsiteY18" fmla="*/ 804863 h 2395538"/>
              <a:gd name="connsiteX19" fmla="*/ 1795463 w 3886200"/>
              <a:gd name="connsiteY19" fmla="*/ 838200 h 2395538"/>
              <a:gd name="connsiteX20" fmla="*/ 1762125 w 3886200"/>
              <a:gd name="connsiteY20" fmla="*/ 900113 h 2395538"/>
              <a:gd name="connsiteX21" fmla="*/ 1776413 w 3886200"/>
              <a:gd name="connsiteY21" fmla="*/ 985838 h 2395538"/>
              <a:gd name="connsiteX22" fmla="*/ 1809750 w 3886200"/>
              <a:gd name="connsiteY22" fmla="*/ 1071563 h 2395538"/>
              <a:gd name="connsiteX23" fmla="*/ 1862138 w 3886200"/>
              <a:gd name="connsiteY23" fmla="*/ 1123950 h 2395538"/>
              <a:gd name="connsiteX24" fmla="*/ 1990725 w 3886200"/>
              <a:gd name="connsiteY24" fmla="*/ 1109663 h 2395538"/>
              <a:gd name="connsiteX25" fmla="*/ 2233613 w 3886200"/>
              <a:gd name="connsiteY25" fmla="*/ 928688 h 2395538"/>
              <a:gd name="connsiteX26" fmla="*/ 2357438 w 3886200"/>
              <a:gd name="connsiteY26" fmla="*/ 852488 h 2395538"/>
              <a:gd name="connsiteX27" fmla="*/ 2500313 w 3886200"/>
              <a:gd name="connsiteY27" fmla="*/ 852488 h 2395538"/>
              <a:gd name="connsiteX28" fmla="*/ 2705100 w 3886200"/>
              <a:gd name="connsiteY28" fmla="*/ 785813 h 2395538"/>
              <a:gd name="connsiteX29" fmla="*/ 2852738 w 3886200"/>
              <a:gd name="connsiteY29" fmla="*/ 704850 h 2395538"/>
              <a:gd name="connsiteX30" fmla="*/ 3128963 w 3886200"/>
              <a:gd name="connsiteY30" fmla="*/ 657225 h 2395538"/>
              <a:gd name="connsiteX31" fmla="*/ 3333750 w 3886200"/>
              <a:gd name="connsiteY31" fmla="*/ 514350 h 2395538"/>
              <a:gd name="connsiteX32" fmla="*/ 3600450 w 3886200"/>
              <a:gd name="connsiteY32" fmla="*/ 257175 h 2395538"/>
              <a:gd name="connsiteX33" fmla="*/ 3686175 w 3886200"/>
              <a:gd name="connsiteY33" fmla="*/ 157163 h 2395538"/>
              <a:gd name="connsiteX34" fmla="*/ 3667125 w 3886200"/>
              <a:gd name="connsiteY34" fmla="*/ 119063 h 2395538"/>
              <a:gd name="connsiteX35" fmla="*/ 3762375 w 3886200"/>
              <a:gd name="connsiteY35" fmla="*/ 0 h 2395538"/>
              <a:gd name="connsiteX36" fmla="*/ 3886200 w 3886200"/>
              <a:gd name="connsiteY36" fmla="*/ 4763 h 2395538"/>
              <a:gd name="connsiteX37" fmla="*/ 3886200 w 3886200"/>
              <a:gd name="connsiteY37" fmla="*/ 933450 h 2395538"/>
              <a:gd name="connsiteX38" fmla="*/ 3886200 w 3886200"/>
              <a:gd name="connsiteY38" fmla="*/ 1157288 h 2395538"/>
              <a:gd name="connsiteX39" fmla="*/ 3805238 w 3886200"/>
              <a:gd name="connsiteY39" fmla="*/ 1171575 h 2395538"/>
              <a:gd name="connsiteX40" fmla="*/ 3757613 w 3886200"/>
              <a:gd name="connsiteY40" fmla="*/ 1190625 h 2395538"/>
              <a:gd name="connsiteX41" fmla="*/ 3719513 w 3886200"/>
              <a:gd name="connsiteY41" fmla="*/ 1233488 h 2395538"/>
              <a:gd name="connsiteX42" fmla="*/ 3705225 w 3886200"/>
              <a:gd name="connsiteY42" fmla="*/ 1266825 h 2395538"/>
              <a:gd name="connsiteX43" fmla="*/ 3676650 w 3886200"/>
              <a:gd name="connsiteY43" fmla="*/ 1271588 h 2395538"/>
              <a:gd name="connsiteX44" fmla="*/ 3648075 w 3886200"/>
              <a:gd name="connsiteY44" fmla="*/ 1238250 h 2395538"/>
              <a:gd name="connsiteX45" fmla="*/ 3605213 w 3886200"/>
              <a:gd name="connsiteY45" fmla="*/ 1209675 h 2395538"/>
              <a:gd name="connsiteX46" fmla="*/ 3533775 w 3886200"/>
              <a:gd name="connsiteY46" fmla="*/ 1243013 h 2395538"/>
              <a:gd name="connsiteX47" fmla="*/ 3448050 w 3886200"/>
              <a:gd name="connsiteY47" fmla="*/ 1271588 h 2395538"/>
              <a:gd name="connsiteX48" fmla="*/ 3371850 w 3886200"/>
              <a:gd name="connsiteY48" fmla="*/ 1276350 h 2395538"/>
              <a:gd name="connsiteX49" fmla="*/ 3333750 w 3886200"/>
              <a:gd name="connsiteY49" fmla="*/ 1304925 h 2395538"/>
              <a:gd name="connsiteX50" fmla="*/ 3290888 w 3886200"/>
              <a:gd name="connsiteY50" fmla="*/ 1285875 h 2395538"/>
              <a:gd name="connsiteX51" fmla="*/ 3243263 w 3886200"/>
              <a:gd name="connsiteY51" fmla="*/ 1281113 h 2395538"/>
              <a:gd name="connsiteX52" fmla="*/ 3186113 w 3886200"/>
              <a:gd name="connsiteY52" fmla="*/ 1276350 h 2395538"/>
              <a:gd name="connsiteX53" fmla="*/ 3114675 w 3886200"/>
              <a:gd name="connsiteY53" fmla="*/ 1276350 h 2395538"/>
              <a:gd name="connsiteX54" fmla="*/ 3057525 w 3886200"/>
              <a:gd name="connsiteY54" fmla="*/ 1323975 h 2395538"/>
              <a:gd name="connsiteX55" fmla="*/ 2995613 w 3886200"/>
              <a:gd name="connsiteY55" fmla="*/ 1381125 h 2395538"/>
              <a:gd name="connsiteX56" fmla="*/ 2928938 w 3886200"/>
              <a:gd name="connsiteY56" fmla="*/ 1428750 h 2395538"/>
              <a:gd name="connsiteX57" fmla="*/ 2895600 w 3886200"/>
              <a:gd name="connsiteY57" fmla="*/ 1466850 h 2395538"/>
              <a:gd name="connsiteX58" fmla="*/ 2852738 w 3886200"/>
              <a:gd name="connsiteY58" fmla="*/ 1514475 h 2395538"/>
              <a:gd name="connsiteX59" fmla="*/ 2824163 w 3886200"/>
              <a:gd name="connsiteY59" fmla="*/ 1552575 h 2395538"/>
              <a:gd name="connsiteX60" fmla="*/ 2752725 w 3886200"/>
              <a:gd name="connsiteY60" fmla="*/ 1585913 h 2395538"/>
              <a:gd name="connsiteX61" fmla="*/ 2705100 w 3886200"/>
              <a:gd name="connsiteY61" fmla="*/ 1652588 h 2395538"/>
              <a:gd name="connsiteX62" fmla="*/ 2667000 w 3886200"/>
              <a:gd name="connsiteY62" fmla="*/ 1724025 h 2395538"/>
              <a:gd name="connsiteX63" fmla="*/ 2595563 w 3886200"/>
              <a:gd name="connsiteY63" fmla="*/ 1743075 h 2395538"/>
              <a:gd name="connsiteX64" fmla="*/ 2505075 w 3886200"/>
              <a:gd name="connsiteY64" fmla="*/ 1695450 h 2395538"/>
              <a:gd name="connsiteX65" fmla="*/ 2452688 w 3886200"/>
              <a:gd name="connsiteY65" fmla="*/ 1662113 h 2395538"/>
              <a:gd name="connsiteX66" fmla="*/ 2414588 w 3886200"/>
              <a:gd name="connsiteY66" fmla="*/ 1671638 h 2395538"/>
              <a:gd name="connsiteX67" fmla="*/ 2386013 w 3886200"/>
              <a:gd name="connsiteY67" fmla="*/ 1695450 h 2395538"/>
              <a:gd name="connsiteX68" fmla="*/ 2343150 w 3886200"/>
              <a:gd name="connsiteY68" fmla="*/ 1700213 h 2395538"/>
              <a:gd name="connsiteX69" fmla="*/ 2281238 w 3886200"/>
              <a:gd name="connsiteY69" fmla="*/ 1690688 h 2395538"/>
              <a:gd name="connsiteX70" fmla="*/ 2233613 w 3886200"/>
              <a:gd name="connsiteY70" fmla="*/ 1719263 h 2395538"/>
              <a:gd name="connsiteX71" fmla="*/ 2233613 w 3886200"/>
              <a:gd name="connsiteY71" fmla="*/ 1762125 h 2395538"/>
              <a:gd name="connsiteX72" fmla="*/ 2205038 w 3886200"/>
              <a:gd name="connsiteY72" fmla="*/ 1781175 h 2395538"/>
              <a:gd name="connsiteX73" fmla="*/ 2157413 w 3886200"/>
              <a:gd name="connsiteY73" fmla="*/ 1790700 h 2395538"/>
              <a:gd name="connsiteX74" fmla="*/ 2119313 w 3886200"/>
              <a:gd name="connsiteY74" fmla="*/ 1795463 h 2395538"/>
              <a:gd name="connsiteX75" fmla="*/ 2062163 w 3886200"/>
              <a:gd name="connsiteY75" fmla="*/ 1843088 h 2395538"/>
              <a:gd name="connsiteX76" fmla="*/ 2028825 w 3886200"/>
              <a:gd name="connsiteY76" fmla="*/ 1876425 h 2395538"/>
              <a:gd name="connsiteX77" fmla="*/ 1985963 w 3886200"/>
              <a:gd name="connsiteY77" fmla="*/ 1928813 h 2395538"/>
              <a:gd name="connsiteX78" fmla="*/ 1933575 w 3886200"/>
              <a:gd name="connsiteY78" fmla="*/ 1938338 h 2395538"/>
              <a:gd name="connsiteX79" fmla="*/ 1847850 w 3886200"/>
              <a:gd name="connsiteY79" fmla="*/ 1905000 h 2395538"/>
              <a:gd name="connsiteX80" fmla="*/ 1771650 w 3886200"/>
              <a:gd name="connsiteY80" fmla="*/ 1890713 h 2395538"/>
              <a:gd name="connsiteX81" fmla="*/ 1704975 w 3886200"/>
              <a:gd name="connsiteY81" fmla="*/ 1919288 h 2395538"/>
              <a:gd name="connsiteX82" fmla="*/ 1638300 w 3886200"/>
              <a:gd name="connsiteY82" fmla="*/ 1933575 h 2395538"/>
              <a:gd name="connsiteX83" fmla="*/ 1628775 w 3886200"/>
              <a:gd name="connsiteY83" fmla="*/ 1976438 h 2395538"/>
              <a:gd name="connsiteX84" fmla="*/ 1690688 w 3886200"/>
              <a:gd name="connsiteY84" fmla="*/ 2028825 h 2395538"/>
              <a:gd name="connsiteX85" fmla="*/ 1781175 w 3886200"/>
              <a:gd name="connsiteY85" fmla="*/ 2081213 h 2395538"/>
              <a:gd name="connsiteX86" fmla="*/ 1862138 w 3886200"/>
              <a:gd name="connsiteY86" fmla="*/ 2143125 h 2395538"/>
              <a:gd name="connsiteX87" fmla="*/ 1900238 w 3886200"/>
              <a:gd name="connsiteY87" fmla="*/ 2162175 h 2395538"/>
              <a:gd name="connsiteX88" fmla="*/ 1847850 w 3886200"/>
              <a:gd name="connsiteY88" fmla="*/ 2176463 h 2395538"/>
              <a:gd name="connsiteX89" fmla="*/ 1728788 w 3886200"/>
              <a:gd name="connsiteY89" fmla="*/ 2114550 h 2395538"/>
              <a:gd name="connsiteX90" fmla="*/ 1595438 w 3886200"/>
              <a:gd name="connsiteY90" fmla="*/ 2043113 h 2395538"/>
              <a:gd name="connsiteX91" fmla="*/ 1528763 w 3886200"/>
              <a:gd name="connsiteY91" fmla="*/ 1976438 h 2395538"/>
              <a:gd name="connsiteX92" fmla="*/ 1385888 w 3886200"/>
              <a:gd name="connsiteY92" fmla="*/ 1924050 h 2395538"/>
              <a:gd name="connsiteX93" fmla="*/ 1328738 w 3886200"/>
              <a:gd name="connsiteY93" fmla="*/ 1933575 h 2395538"/>
              <a:gd name="connsiteX94" fmla="*/ 1304925 w 3886200"/>
              <a:gd name="connsiteY94" fmla="*/ 1933575 h 2395538"/>
              <a:gd name="connsiteX95" fmla="*/ 1323975 w 3886200"/>
              <a:gd name="connsiteY95" fmla="*/ 1985963 h 2395538"/>
              <a:gd name="connsiteX96" fmla="*/ 1476375 w 3886200"/>
              <a:gd name="connsiteY96" fmla="*/ 2057400 h 2395538"/>
              <a:gd name="connsiteX97" fmla="*/ 1643063 w 3886200"/>
              <a:gd name="connsiteY97" fmla="*/ 2128838 h 2395538"/>
              <a:gd name="connsiteX98" fmla="*/ 1776413 w 3886200"/>
              <a:gd name="connsiteY98" fmla="*/ 2205038 h 2395538"/>
              <a:gd name="connsiteX99" fmla="*/ 1957388 w 3886200"/>
              <a:gd name="connsiteY99" fmla="*/ 2305050 h 2395538"/>
              <a:gd name="connsiteX100" fmla="*/ 2081213 w 3886200"/>
              <a:gd name="connsiteY100" fmla="*/ 2390775 h 2395538"/>
              <a:gd name="connsiteX101" fmla="*/ 457200 w 3886200"/>
              <a:gd name="connsiteY101" fmla="*/ 2390775 h 2395538"/>
              <a:gd name="connsiteX102" fmla="*/ 452438 w 3886200"/>
              <a:gd name="connsiteY102" fmla="*/ 2324100 h 2395538"/>
              <a:gd name="connsiteX103" fmla="*/ 409575 w 3886200"/>
              <a:gd name="connsiteY103" fmla="*/ 2300288 h 2395538"/>
              <a:gd name="connsiteX104" fmla="*/ 352425 w 3886200"/>
              <a:gd name="connsiteY104" fmla="*/ 2343150 h 2395538"/>
              <a:gd name="connsiteX105" fmla="*/ 300038 w 3886200"/>
              <a:gd name="connsiteY105" fmla="*/ 2390775 h 2395538"/>
              <a:gd name="connsiteX106" fmla="*/ 290513 w 3886200"/>
              <a:gd name="connsiteY106" fmla="*/ 2395538 h 2395538"/>
              <a:gd name="connsiteX107" fmla="*/ 219075 w 3886200"/>
              <a:gd name="connsiteY107" fmla="*/ 2390775 h 2395538"/>
              <a:gd name="connsiteX108" fmla="*/ 152400 w 3886200"/>
              <a:gd name="connsiteY108" fmla="*/ 2343150 h 2395538"/>
              <a:gd name="connsiteX109" fmla="*/ 90488 w 3886200"/>
              <a:gd name="connsiteY109" fmla="*/ 2309813 h 2395538"/>
              <a:gd name="connsiteX110" fmla="*/ 71438 w 3886200"/>
              <a:gd name="connsiteY110" fmla="*/ 2243138 h 2395538"/>
              <a:gd name="connsiteX111" fmla="*/ 71438 w 3886200"/>
              <a:gd name="connsiteY111" fmla="*/ 2243138 h 2395538"/>
              <a:gd name="connsiteX112" fmla="*/ 142875 w 3886200"/>
              <a:gd name="connsiteY112" fmla="*/ 2190750 h 2395538"/>
              <a:gd name="connsiteX113" fmla="*/ 195263 w 3886200"/>
              <a:gd name="connsiteY113" fmla="*/ 2128838 h 2395538"/>
              <a:gd name="connsiteX114" fmla="*/ 180975 w 3886200"/>
              <a:gd name="connsiteY114" fmla="*/ 2014538 h 2395538"/>
              <a:gd name="connsiteX115" fmla="*/ 161925 w 3886200"/>
              <a:gd name="connsiteY115" fmla="*/ 1976438 h 2395538"/>
              <a:gd name="connsiteX116" fmla="*/ 147638 w 3886200"/>
              <a:gd name="connsiteY116" fmla="*/ 1943100 h 2395538"/>
              <a:gd name="connsiteX117" fmla="*/ 104775 w 3886200"/>
              <a:gd name="connsiteY117" fmla="*/ 1933575 h 2395538"/>
              <a:gd name="connsiteX118" fmla="*/ 61913 w 3886200"/>
              <a:gd name="connsiteY118" fmla="*/ 1966913 h 2395538"/>
              <a:gd name="connsiteX119" fmla="*/ 28575 w 3886200"/>
              <a:gd name="connsiteY119" fmla="*/ 1976438 h 2395538"/>
              <a:gd name="connsiteX120" fmla="*/ 0 w 3886200"/>
              <a:gd name="connsiteY120" fmla="*/ 1924050 h 2395538"/>
              <a:gd name="connsiteX121" fmla="*/ 19050 w 3886200"/>
              <a:gd name="connsiteY121" fmla="*/ 1866900 h 2395538"/>
              <a:gd name="connsiteX122" fmla="*/ 71438 w 3886200"/>
              <a:gd name="connsiteY122" fmla="*/ 1838325 h 2395538"/>
              <a:gd name="connsiteX123" fmla="*/ 147638 w 3886200"/>
              <a:gd name="connsiteY123" fmla="*/ 1828800 h 2395538"/>
              <a:gd name="connsiteX124" fmla="*/ 190500 w 3886200"/>
              <a:gd name="connsiteY124" fmla="*/ 1785938 h 2395538"/>
              <a:gd name="connsiteX125" fmla="*/ 166688 w 3886200"/>
              <a:gd name="connsiteY125" fmla="*/ 1757363 h 2395538"/>
              <a:gd name="connsiteX126" fmla="*/ 171450 w 3886200"/>
              <a:gd name="connsiteY126" fmla="*/ 1671638 h 2395538"/>
              <a:gd name="connsiteX127" fmla="*/ 185738 w 3886200"/>
              <a:gd name="connsiteY127" fmla="*/ 1619250 h 2395538"/>
              <a:gd name="connsiteX128" fmla="*/ 200025 w 3886200"/>
              <a:gd name="connsiteY128" fmla="*/ 1571625 h 2395538"/>
              <a:gd name="connsiteX129" fmla="*/ 180975 w 3886200"/>
              <a:gd name="connsiteY129" fmla="*/ 1514475 h 2395538"/>
              <a:gd name="connsiteX130" fmla="*/ 109538 w 3886200"/>
              <a:gd name="connsiteY130" fmla="*/ 1471613 h 2395538"/>
              <a:gd name="connsiteX131" fmla="*/ 195263 w 3886200"/>
              <a:gd name="connsiteY131" fmla="*/ 1423988 h 2395538"/>
              <a:gd name="connsiteX132" fmla="*/ 290513 w 3886200"/>
              <a:gd name="connsiteY132" fmla="*/ 1328738 h 2395538"/>
              <a:gd name="connsiteX133" fmla="*/ 342900 w 3886200"/>
              <a:gd name="connsiteY133" fmla="*/ 1271588 h 2395538"/>
              <a:gd name="connsiteX134" fmla="*/ 376238 w 3886200"/>
              <a:gd name="connsiteY134" fmla="*/ 1252538 h 2395538"/>
              <a:gd name="connsiteX135" fmla="*/ 376238 w 3886200"/>
              <a:gd name="connsiteY135" fmla="*/ 1252538 h 2395538"/>
              <a:gd name="connsiteX136" fmla="*/ 371475 w 3886200"/>
              <a:gd name="connsiteY136" fmla="*/ 1319213 h 2395538"/>
              <a:gd name="connsiteX137" fmla="*/ 376238 w 3886200"/>
              <a:gd name="connsiteY137" fmla="*/ 1404938 h 2395538"/>
              <a:gd name="connsiteX138" fmla="*/ 347663 w 3886200"/>
              <a:gd name="connsiteY138" fmla="*/ 1524000 h 2395538"/>
              <a:gd name="connsiteX139" fmla="*/ 366713 w 3886200"/>
              <a:gd name="connsiteY139" fmla="*/ 1624013 h 2395538"/>
              <a:gd name="connsiteX140" fmla="*/ 514350 w 3886200"/>
              <a:gd name="connsiteY140" fmla="*/ 1657350 h 2395538"/>
              <a:gd name="connsiteX141" fmla="*/ 623888 w 3886200"/>
              <a:gd name="connsiteY141" fmla="*/ 1666875 h 2395538"/>
              <a:gd name="connsiteX142" fmla="*/ 747713 w 3886200"/>
              <a:gd name="connsiteY142" fmla="*/ 1633538 h 2395538"/>
              <a:gd name="connsiteX143" fmla="*/ 862013 w 3886200"/>
              <a:gd name="connsiteY143" fmla="*/ 1624013 h 2395538"/>
              <a:gd name="connsiteX144" fmla="*/ 971550 w 3886200"/>
              <a:gd name="connsiteY144" fmla="*/ 1552575 h 2395538"/>
              <a:gd name="connsiteX145" fmla="*/ 1009650 w 3886200"/>
              <a:gd name="connsiteY145" fmla="*/ 1504950 h 2395538"/>
              <a:gd name="connsiteX146" fmla="*/ 1071563 w 3886200"/>
              <a:gd name="connsiteY146" fmla="*/ 1552575 h 2395538"/>
              <a:gd name="connsiteX147" fmla="*/ 1109663 w 3886200"/>
              <a:gd name="connsiteY147" fmla="*/ 1562100 h 2395538"/>
              <a:gd name="connsiteX148" fmla="*/ 1114425 w 3886200"/>
              <a:gd name="connsiteY148" fmla="*/ 1423988 h 2395538"/>
              <a:gd name="connsiteX149" fmla="*/ 1147763 w 3886200"/>
              <a:gd name="connsiteY149" fmla="*/ 1147763 h 2395538"/>
              <a:gd name="connsiteX150" fmla="*/ 1090613 w 3886200"/>
              <a:gd name="connsiteY150" fmla="*/ 962025 h 2395538"/>
              <a:gd name="connsiteX151" fmla="*/ 1000125 w 3886200"/>
              <a:gd name="connsiteY151" fmla="*/ 771525 h 2395538"/>
              <a:gd name="connsiteX152" fmla="*/ 947738 w 3886200"/>
              <a:gd name="connsiteY152" fmla="*/ 671513 h 2395538"/>
              <a:gd name="connsiteX153" fmla="*/ 928688 w 3886200"/>
              <a:gd name="connsiteY153" fmla="*/ 619125 h 2395538"/>
              <a:gd name="connsiteX154" fmla="*/ 938213 w 3886200"/>
              <a:gd name="connsiteY154" fmla="*/ 561975 h 2395538"/>
              <a:gd name="connsiteX155" fmla="*/ 981075 w 3886200"/>
              <a:gd name="connsiteY155" fmla="*/ 552450 h 2395538"/>
              <a:gd name="connsiteX156" fmla="*/ 1038225 w 3886200"/>
              <a:gd name="connsiteY156" fmla="*/ 533400 h 2395538"/>
              <a:gd name="connsiteX157" fmla="*/ 1090613 w 3886200"/>
              <a:gd name="connsiteY157" fmla="*/ 471488 h 2395538"/>
              <a:gd name="connsiteX158" fmla="*/ 1152525 w 3886200"/>
              <a:gd name="connsiteY158" fmla="*/ 504825 h 2395538"/>
              <a:gd name="connsiteX159" fmla="*/ 1181100 w 3886200"/>
              <a:gd name="connsiteY159" fmla="*/ 519113 h 2395538"/>
              <a:gd name="connsiteX160" fmla="*/ 1185863 w 3886200"/>
              <a:gd name="connsiteY160" fmla="*/ 433388 h 2395538"/>
              <a:gd name="connsiteX161" fmla="*/ 1200150 w 3886200"/>
              <a:gd name="connsiteY161" fmla="*/ 357188 h 2395538"/>
              <a:gd name="connsiteX162" fmla="*/ 1266825 w 3886200"/>
              <a:gd name="connsiteY162" fmla="*/ 328613 h 2395538"/>
              <a:gd name="connsiteX163" fmla="*/ 1300163 w 3886200"/>
              <a:gd name="connsiteY163" fmla="*/ 352425 h 2395538"/>
              <a:gd name="connsiteX164" fmla="*/ 1276350 w 3886200"/>
              <a:gd name="connsiteY164" fmla="*/ 385763 h 2395538"/>
              <a:gd name="connsiteX165" fmla="*/ 1243013 w 3886200"/>
              <a:gd name="connsiteY165" fmla="*/ 414338 h 2395538"/>
              <a:gd name="connsiteX166" fmla="*/ 1262063 w 3886200"/>
              <a:gd name="connsiteY166" fmla="*/ 514350 h 2395538"/>
              <a:gd name="connsiteX167" fmla="*/ 1262063 w 3886200"/>
              <a:gd name="connsiteY167" fmla="*/ 557213 h 2395538"/>
              <a:gd name="connsiteX168" fmla="*/ 1271588 w 3886200"/>
              <a:gd name="connsiteY168" fmla="*/ 595313 h 2395538"/>
              <a:gd name="connsiteX169" fmla="*/ 1376363 w 3886200"/>
              <a:gd name="connsiteY169" fmla="*/ 623888 h 2395538"/>
              <a:gd name="connsiteX170" fmla="*/ 1538288 w 3886200"/>
              <a:gd name="connsiteY170" fmla="*/ 604838 h 2395538"/>
              <a:gd name="connsiteX171" fmla="*/ 1662113 w 3886200"/>
              <a:gd name="connsiteY171" fmla="*/ 623888 h 2395538"/>
              <a:gd name="connsiteX172" fmla="*/ 1752600 w 3886200"/>
              <a:gd name="connsiteY172" fmla="*/ 604838 h 2395538"/>
              <a:gd name="connsiteX173" fmla="*/ 1857375 w 3886200"/>
              <a:gd name="connsiteY173" fmla="*/ 490538 h 2395538"/>
              <a:gd name="connsiteX174" fmla="*/ 1943100 w 3886200"/>
              <a:gd name="connsiteY174" fmla="*/ 390525 h 2395538"/>
              <a:gd name="connsiteX175" fmla="*/ 1995488 w 3886200"/>
              <a:gd name="connsiteY175" fmla="*/ 333375 h 2395538"/>
              <a:gd name="connsiteX176" fmla="*/ 2000250 w 3886200"/>
              <a:gd name="connsiteY176" fmla="*/ 285750 h 2395538"/>
              <a:gd name="connsiteX177" fmla="*/ 2081213 w 3886200"/>
              <a:gd name="connsiteY177" fmla="*/ 219075 h 2395538"/>
              <a:gd name="connsiteX178" fmla="*/ 2166938 w 3886200"/>
              <a:gd name="connsiteY178" fmla="*/ 214313 h 2395538"/>
              <a:gd name="connsiteX179" fmla="*/ 2357438 w 3886200"/>
              <a:gd name="connsiteY179" fmla="*/ 71438 h 2395538"/>
              <a:gd name="connsiteX180" fmla="*/ 2419350 w 3886200"/>
              <a:gd name="connsiteY180" fmla="*/ 4763 h 2395538"/>
              <a:gd name="connsiteX181" fmla="*/ 2700338 w 3886200"/>
              <a:gd name="connsiteY181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90763 w 3886200"/>
              <a:gd name="connsiteY14" fmla="*/ 533400 h 2395538"/>
              <a:gd name="connsiteX15" fmla="*/ 2147888 w 3886200"/>
              <a:gd name="connsiteY15" fmla="*/ 590550 h 2395538"/>
              <a:gd name="connsiteX16" fmla="*/ 2009775 w 3886200"/>
              <a:gd name="connsiteY16" fmla="*/ 676275 h 2395538"/>
              <a:gd name="connsiteX17" fmla="*/ 1924050 w 3886200"/>
              <a:gd name="connsiteY17" fmla="*/ 752475 h 2395538"/>
              <a:gd name="connsiteX18" fmla="*/ 1838325 w 3886200"/>
              <a:gd name="connsiteY18" fmla="*/ 804863 h 2395538"/>
              <a:gd name="connsiteX19" fmla="*/ 1795463 w 3886200"/>
              <a:gd name="connsiteY19" fmla="*/ 838200 h 2395538"/>
              <a:gd name="connsiteX20" fmla="*/ 1762125 w 3886200"/>
              <a:gd name="connsiteY20" fmla="*/ 900113 h 2395538"/>
              <a:gd name="connsiteX21" fmla="*/ 1776413 w 3886200"/>
              <a:gd name="connsiteY21" fmla="*/ 985838 h 2395538"/>
              <a:gd name="connsiteX22" fmla="*/ 1819275 w 3886200"/>
              <a:gd name="connsiteY22" fmla="*/ 1100138 h 2395538"/>
              <a:gd name="connsiteX23" fmla="*/ 1862138 w 3886200"/>
              <a:gd name="connsiteY23" fmla="*/ 1123950 h 2395538"/>
              <a:gd name="connsiteX24" fmla="*/ 1990725 w 3886200"/>
              <a:gd name="connsiteY24" fmla="*/ 1109663 h 2395538"/>
              <a:gd name="connsiteX25" fmla="*/ 2233613 w 3886200"/>
              <a:gd name="connsiteY25" fmla="*/ 928688 h 2395538"/>
              <a:gd name="connsiteX26" fmla="*/ 2357438 w 3886200"/>
              <a:gd name="connsiteY26" fmla="*/ 852488 h 2395538"/>
              <a:gd name="connsiteX27" fmla="*/ 2500313 w 3886200"/>
              <a:gd name="connsiteY27" fmla="*/ 852488 h 2395538"/>
              <a:gd name="connsiteX28" fmla="*/ 2705100 w 3886200"/>
              <a:gd name="connsiteY28" fmla="*/ 785813 h 2395538"/>
              <a:gd name="connsiteX29" fmla="*/ 2852738 w 3886200"/>
              <a:gd name="connsiteY29" fmla="*/ 704850 h 2395538"/>
              <a:gd name="connsiteX30" fmla="*/ 3128963 w 3886200"/>
              <a:gd name="connsiteY30" fmla="*/ 657225 h 2395538"/>
              <a:gd name="connsiteX31" fmla="*/ 3333750 w 3886200"/>
              <a:gd name="connsiteY31" fmla="*/ 514350 h 2395538"/>
              <a:gd name="connsiteX32" fmla="*/ 3600450 w 3886200"/>
              <a:gd name="connsiteY32" fmla="*/ 257175 h 2395538"/>
              <a:gd name="connsiteX33" fmla="*/ 3686175 w 3886200"/>
              <a:gd name="connsiteY33" fmla="*/ 157163 h 2395538"/>
              <a:gd name="connsiteX34" fmla="*/ 3667125 w 3886200"/>
              <a:gd name="connsiteY34" fmla="*/ 119063 h 2395538"/>
              <a:gd name="connsiteX35" fmla="*/ 3762375 w 3886200"/>
              <a:gd name="connsiteY35" fmla="*/ 0 h 2395538"/>
              <a:gd name="connsiteX36" fmla="*/ 3886200 w 3886200"/>
              <a:gd name="connsiteY36" fmla="*/ 4763 h 2395538"/>
              <a:gd name="connsiteX37" fmla="*/ 3886200 w 3886200"/>
              <a:gd name="connsiteY37" fmla="*/ 933450 h 2395538"/>
              <a:gd name="connsiteX38" fmla="*/ 3886200 w 3886200"/>
              <a:gd name="connsiteY38" fmla="*/ 1157288 h 2395538"/>
              <a:gd name="connsiteX39" fmla="*/ 3805238 w 3886200"/>
              <a:gd name="connsiteY39" fmla="*/ 1171575 h 2395538"/>
              <a:gd name="connsiteX40" fmla="*/ 3757613 w 3886200"/>
              <a:gd name="connsiteY40" fmla="*/ 1190625 h 2395538"/>
              <a:gd name="connsiteX41" fmla="*/ 3719513 w 3886200"/>
              <a:gd name="connsiteY41" fmla="*/ 1233488 h 2395538"/>
              <a:gd name="connsiteX42" fmla="*/ 3705225 w 3886200"/>
              <a:gd name="connsiteY42" fmla="*/ 1266825 h 2395538"/>
              <a:gd name="connsiteX43" fmla="*/ 3676650 w 3886200"/>
              <a:gd name="connsiteY43" fmla="*/ 1271588 h 2395538"/>
              <a:gd name="connsiteX44" fmla="*/ 3648075 w 3886200"/>
              <a:gd name="connsiteY44" fmla="*/ 1238250 h 2395538"/>
              <a:gd name="connsiteX45" fmla="*/ 3605213 w 3886200"/>
              <a:gd name="connsiteY45" fmla="*/ 1209675 h 2395538"/>
              <a:gd name="connsiteX46" fmla="*/ 3533775 w 3886200"/>
              <a:gd name="connsiteY46" fmla="*/ 1243013 h 2395538"/>
              <a:gd name="connsiteX47" fmla="*/ 3448050 w 3886200"/>
              <a:gd name="connsiteY47" fmla="*/ 1271588 h 2395538"/>
              <a:gd name="connsiteX48" fmla="*/ 3371850 w 3886200"/>
              <a:gd name="connsiteY48" fmla="*/ 1276350 h 2395538"/>
              <a:gd name="connsiteX49" fmla="*/ 3333750 w 3886200"/>
              <a:gd name="connsiteY49" fmla="*/ 1304925 h 2395538"/>
              <a:gd name="connsiteX50" fmla="*/ 3290888 w 3886200"/>
              <a:gd name="connsiteY50" fmla="*/ 1285875 h 2395538"/>
              <a:gd name="connsiteX51" fmla="*/ 3243263 w 3886200"/>
              <a:gd name="connsiteY51" fmla="*/ 1281113 h 2395538"/>
              <a:gd name="connsiteX52" fmla="*/ 3186113 w 3886200"/>
              <a:gd name="connsiteY52" fmla="*/ 1276350 h 2395538"/>
              <a:gd name="connsiteX53" fmla="*/ 3114675 w 3886200"/>
              <a:gd name="connsiteY53" fmla="*/ 1276350 h 2395538"/>
              <a:gd name="connsiteX54" fmla="*/ 3057525 w 3886200"/>
              <a:gd name="connsiteY54" fmla="*/ 1323975 h 2395538"/>
              <a:gd name="connsiteX55" fmla="*/ 2995613 w 3886200"/>
              <a:gd name="connsiteY55" fmla="*/ 1381125 h 2395538"/>
              <a:gd name="connsiteX56" fmla="*/ 2928938 w 3886200"/>
              <a:gd name="connsiteY56" fmla="*/ 1428750 h 2395538"/>
              <a:gd name="connsiteX57" fmla="*/ 2895600 w 3886200"/>
              <a:gd name="connsiteY57" fmla="*/ 1466850 h 2395538"/>
              <a:gd name="connsiteX58" fmla="*/ 2852738 w 3886200"/>
              <a:gd name="connsiteY58" fmla="*/ 1514475 h 2395538"/>
              <a:gd name="connsiteX59" fmla="*/ 2824163 w 3886200"/>
              <a:gd name="connsiteY59" fmla="*/ 1552575 h 2395538"/>
              <a:gd name="connsiteX60" fmla="*/ 2752725 w 3886200"/>
              <a:gd name="connsiteY60" fmla="*/ 1585913 h 2395538"/>
              <a:gd name="connsiteX61" fmla="*/ 2705100 w 3886200"/>
              <a:gd name="connsiteY61" fmla="*/ 1652588 h 2395538"/>
              <a:gd name="connsiteX62" fmla="*/ 2667000 w 3886200"/>
              <a:gd name="connsiteY62" fmla="*/ 1724025 h 2395538"/>
              <a:gd name="connsiteX63" fmla="*/ 2595563 w 3886200"/>
              <a:gd name="connsiteY63" fmla="*/ 1743075 h 2395538"/>
              <a:gd name="connsiteX64" fmla="*/ 2505075 w 3886200"/>
              <a:gd name="connsiteY64" fmla="*/ 1695450 h 2395538"/>
              <a:gd name="connsiteX65" fmla="*/ 2452688 w 3886200"/>
              <a:gd name="connsiteY65" fmla="*/ 1662113 h 2395538"/>
              <a:gd name="connsiteX66" fmla="*/ 2414588 w 3886200"/>
              <a:gd name="connsiteY66" fmla="*/ 1671638 h 2395538"/>
              <a:gd name="connsiteX67" fmla="*/ 2386013 w 3886200"/>
              <a:gd name="connsiteY67" fmla="*/ 1695450 h 2395538"/>
              <a:gd name="connsiteX68" fmla="*/ 2343150 w 3886200"/>
              <a:gd name="connsiteY68" fmla="*/ 1700213 h 2395538"/>
              <a:gd name="connsiteX69" fmla="*/ 2281238 w 3886200"/>
              <a:gd name="connsiteY69" fmla="*/ 1690688 h 2395538"/>
              <a:gd name="connsiteX70" fmla="*/ 2233613 w 3886200"/>
              <a:gd name="connsiteY70" fmla="*/ 1719263 h 2395538"/>
              <a:gd name="connsiteX71" fmla="*/ 2233613 w 3886200"/>
              <a:gd name="connsiteY71" fmla="*/ 1762125 h 2395538"/>
              <a:gd name="connsiteX72" fmla="*/ 2205038 w 3886200"/>
              <a:gd name="connsiteY72" fmla="*/ 1781175 h 2395538"/>
              <a:gd name="connsiteX73" fmla="*/ 2157413 w 3886200"/>
              <a:gd name="connsiteY73" fmla="*/ 1790700 h 2395538"/>
              <a:gd name="connsiteX74" fmla="*/ 2119313 w 3886200"/>
              <a:gd name="connsiteY74" fmla="*/ 1795463 h 2395538"/>
              <a:gd name="connsiteX75" fmla="*/ 2062163 w 3886200"/>
              <a:gd name="connsiteY75" fmla="*/ 1843088 h 2395538"/>
              <a:gd name="connsiteX76" fmla="*/ 2028825 w 3886200"/>
              <a:gd name="connsiteY76" fmla="*/ 1876425 h 2395538"/>
              <a:gd name="connsiteX77" fmla="*/ 1985963 w 3886200"/>
              <a:gd name="connsiteY77" fmla="*/ 1928813 h 2395538"/>
              <a:gd name="connsiteX78" fmla="*/ 1933575 w 3886200"/>
              <a:gd name="connsiteY78" fmla="*/ 1938338 h 2395538"/>
              <a:gd name="connsiteX79" fmla="*/ 1847850 w 3886200"/>
              <a:gd name="connsiteY79" fmla="*/ 1905000 h 2395538"/>
              <a:gd name="connsiteX80" fmla="*/ 1771650 w 3886200"/>
              <a:gd name="connsiteY80" fmla="*/ 1890713 h 2395538"/>
              <a:gd name="connsiteX81" fmla="*/ 1704975 w 3886200"/>
              <a:gd name="connsiteY81" fmla="*/ 1919288 h 2395538"/>
              <a:gd name="connsiteX82" fmla="*/ 1638300 w 3886200"/>
              <a:gd name="connsiteY82" fmla="*/ 1933575 h 2395538"/>
              <a:gd name="connsiteX83" fmla="*/ 1628775 w 3886200"/>
              <a:gd name="connsiteY83" fmla="*/ 1976438 h 2395538"/>
              <a:gd name="connsiteX84" fmla="*/ 1690688 w 3886200"/>
              <a:gd name="connsiteY84" fmla="*/ 2028825 h 2395538"/>
              <a:gd name="connsiteX85" fmla="*/ 1781175 w 3886200"/>
              <a:gd name="connsiteY85" fmla="*/ 2081213 h 2395538"/>
              <a:gd name="connsiteX86" fmla="*/ 1862138 w 3886200"/>
              <a:gd name="connsiteY86" fmla="*/ 2143125 h 2395538"/>
              <a:gd name="connsiteX87" fmla="*/ 1900238 w 3886200"/>
              <a:gd name="connsiteY87" fmla="*/ 2162175 h 2395538"/>
              <a:gd name="connsiteX88" fmla="*/ 1847850 w 3886200"/>
              <a:gd name="connsiteY88" fmla="*/ 2176463 h 2395538"/>
              <a:gd name="connsiteX89" fmla="*/ 1728788 w 3886200"/>
              <a:gd name="connsiteY89" fmla="*/ 2114550 h 2395538"/>
              <a:gd name="connsiteX90" fmla="*/ 1595438 w 3886200"/>
              <a:gd name="connsiteY90" fmla="*/ 2043113 h 2395538"/>
              <a:gd name="connsiteX91" fmla="*/ 1528763 w 3886200"/>
              <a:gd name="connsiteY91" fmla="*/ 1976438 h 2395538"/>
              <a:gd name="connsiteX92" fmla="*/ 1385888 w 3886200"/>
              <a:gd name="connsiteY92" fmla="*/ 1924050 h 2395538"/>
              <a:gd name="connsiteX93" fmla="*/ 1328738 w 3886200"/>
              <a:gd name="connsiteY93" fmla="*/ 1933575 h 2395538"/>
              <a:gd name="connsiteX94" fmla="*/ 1304925 w 3886200"/>
              <a:gd name="connsiteY94" fmla="*/ 1933575 h 2395538"/>
              <a:gd name="connsiteX95" fmla="*/ 1323975 w 3886200"/>
              <a:gd name="connsiteY95" fmla="*/ 1985963 h 2395538"/>
              <a:gd name="connsiteX96" fmla="*/ 1476375 w 3886200"/>
              <a:gd name="connsiteY96" fmla="*/ 2057400 h 2395538"/>
              <a:gd name="connsiteX97" fmla="*/ 1643063 w 3886200"/>
              <a:gd name="connsiteY97" fmla="*/ 2128838 h 2395538"/>
              <a:gd name="connsiteX98" fmla="*/ 1776413 w 3886200"/>
              <a:gd name="connsiteY98" fmla="*/ 2205038 h 2395538"/>
              <a:gd name="connsiteX99" fmla="*/ 1957388 w 3886200"/>
              <a:gd name="connsiteY99" fmla="*/ 2305050 h 2395538"/>
              <a:gd name="connsiteX100" fmla="*/ 2081213 w 3886200"/>
              <a:gd name="connsiteY100" fmla="*/ 2390775 h 2395538"/>
              <a:gd name="connsiteX101" fmla="*/ 457200 w 3886200"/>
              <a:gd name="connsiteY101" fmla="*/ 2390775 h 2395538"/>
              <a:gd name="connsiteX102" fmla="*/ 452438 w 3886200"/>
              <a:gd name="connsiteY102" fmla="*/ 2324100 h 2395538"/>
              <a:gd name="connsiteX103" fmla="*/ 409575 w 3886200"/>
              <a:gd name="connsiteY103" fmla="*/ 2300288 h 2395538"/>
              <a:gd name="connsiteX104" fmla="*/ 352425 w 3886200"/>
              <a:gd name="connsiteY104" fmla="*/ 2343150 h 2395538"/>
              <a:gd name="connsiteX105" fmla="*/ 300038 w 3886200"/>
              <a:gd name="connsiteY105" fmla="*/ 2390775 h 2395538"/>
              <a:gd name="connsiteX106" fmla="*/ 290513 w 3886200"/>
              <a:gd name="connsiteY106" fmla="*/ 2395538 h 2395538"/>
              <a:gd name="connsiteX107" fmla="*/ 219075 w 3886200"/>
              <a:gd name="connsiteY107" fmla="*/ 2390775 h 2395538"/>
              <a:gd name="connsiteX108" fmla="*/ 152400 w 3886200"/>
              <a:gd name="connsiteY108" fmla="*/ 2343150 h 2395538"/>
              <a:gd name="connsiteX109" fmla="*/ 90488 w 3886200"/>
              <a:gd name="connsiteY109" fmla="*/ 2309813 h 2395538"/>
              <a:gd name="connsiteX110" fmla="*/ 71438 w 3886200"/>
              <a:gd name="connsiteY110" fmla="*/ 2243138 h 2395538"/>
              <a:gd name="connsiteX111" fmla="*/ 71438 w 3886200"/>
              <a:gd name="connsiteY111" fmla="*/ 2243138 h 2395538"/>
              <a:gd name="connsiteX112" fmla="*/ 142875 w 3886200"/>
              <a:gd name="connsiteY112" fmla="*/ 2190750 h 2395538"/>
              <a:gd name="connsiteX113" fmla="*/ 195263 w 3886200"/>
              <a:gd name="connsiteY113" fmla="*/ 2128838 h 2395538"/>
              <a:gd name="connsiteX114" fmla="*/ 180975 w 3886200"/>
              <a:gd name="connsiteY114" fmla="*/ 2014538 h 2395538"/>
              <a:gd name="connsiteX115" fmla="*/ 161925 w 3886200"/>
              <a:gd name="connsiteY115" fmla="*/ 1976438 h 2395538"/>
              <a:gd name="connsiteX116" fmla="*/ 147638 w 3886200"/>
              <a:gd name="connsiteY116" fmla="*/ 1943100 h 2395538"/>
              <a:gd name="connsiteX117" fmla="*/ 104775 w 3886200"/>
              <a:gd name="connsiteY117" fmla="*/ 1933575 h 2395538"/>
              <a:gd name="connsiteX118" fmla="*/ 61913 w 3886200"/>
              <a:gd name="connsiteY118" fmla="*/ 1966913 h 2395538"/>
              <a:gd name="connsiteX119" fmla="*/ 28575 w 3886200"/>
              <a:gd name="connsiteY119" fmla="*/ 1976438 h 2395538"/>
              <a:gd name="connsiteX120" fmla="*/ 0 w 3886200"/>
              <a:gd name="connsiteY120" fmla="*/ 1924050 h 2395538"/>
              <a:gd name="connsiteX121" fmla="*/ 19050 w 3886200"/>
              <a:gd name="connsiteY121" fmla="*/ 1866900 h 2395538"/>
              <a:gd name="connsiteX122" fmla="*/ 71438 w 3886200"/>
              <a:gd name="connsiteY122" fmla="*/ 1838325 h 2395538"/>
              <a:gd name="connsiteX123" fmla="*/ 147638 w 3886200"/>
              <a:gd name="connsiteY123" fmla="*/ 1828800 h 2395538"/>
              <a:gd name="connsiteX124" fmla="*/ 190500 w 3886200"/>
              <a:gd name="connsiteY124" fmla="*/ 1785938 h 2395538"/>
              <a:gd name="connsiteX125" fmla="*/ 166688 w 3886200"/>
              <a:gd name="connsiteY125" fmla="*/ 1757363 h 2395538"/>
              <a:gd name="connsiteX126" fmla="*/ 171450 w 3886200"/>
              <a:gd name="connsiteY126" fmla="*/ 1671638 h 2395538"/>
              <a:gd name="connsiteX127" fmla="*/ 185738 w 3886200"/>
              <a:gd name="connsiteY127" fmla="*/ 1619250 h 2395538"/>
              <a:gd name="connsiteX128" fmla="*/ 200025 w 3886200"/>
              <a:gd name="connsiteY128" fmla="*/ 1571625 h 2395538"/>
              <a:gd name="connsiteX129" fmla="*/ 180975 w 3886200"/>
              <a:gd name="connsiteY129" fmla="*/ 1514475 h 2395538"/>
              <a:gd name="connsiteX130" fmla="*/ 109538 w 3886200"/>
              <a:gd name="connsiteY130" fmla="*/ 1471613 h 2395538"/>
              <a:gd name="connsiteX131" fmla="*/ 195263 w 3886200"/>
              <a:gd name="connsiteY131" fmla="*/ 1423988 h 2395538"/>
              <a:gd name="connsiteX132" fmla="*/ 290513 w 3886200"/>
              <a:gd name="connsiteY132" fmla="*/ 1328738 h 2395538"/>
              <a:gd name="connsiteX133" fmla="*/ 342900 w 3886200"/>
              <a:gd name="connsiteY133" fmla="*/ 1271588 h 2395538"/>
              <a:gd name="connsiteX134" fmla="*/ 376238 w 3886200"/>
              <a:gd name="connsiteY134" fmla="*/ 1252538 h 2395538"/>
              <a:gd name="connsiteX135" fmla="*/ 376238 w 3886200"/>
              <a:gd name="connsiteY135" fmla="*/ 1252538 h 2395538"/>
              <a:gd name="connsiteX136" fmla="*/ 371475 w 3886200"/>
              <a:gd name="connsiteY136" fmla="*/ 1319213 h 2395538"/>
              <a:gd name="connsiteX137" fmla="*/ 376238 w 3886200"/>
              <a:gd name="connsiteY137" fmla="*/ 1404938 h 2395538"/>
              <a:gd name="connsiteX138" fmla="*/ 347663 w 3886200"/>
              <a:gd name="connsiteY138" fmla="*/ 1524000 h 2395538"/>
              <a:gd name="connsiteX139" fmla="*/ 366713 w 3886200"/>
              <a:gd name="connsiteY139" fmla="*/ 1624013 h 2395538"/>
              <a:gd name="connsiteX140" fmla="*/ 514350 w 3886200"/>
              <a:gd name="connsiteY140" fmla="*/ 1657350 h 2395538"/>
              <a:gd name="connsiteX141" fmla="*/ 623888 w 3886200"/>
              <a:gd name="connsiteY141" fmla="*/ 1666875 h 2395538"/>
              <a:gd name="connsiteX142" fmla="*/ 747713 w 3886200"/>
              <a:gd name="connsiteY142" fmla="*/ 1633538 h 2395538"/>
              <a:gd name="connsiteX143" fmla="*/ 862013 w 3886200"/>
              <a:gd name="connsiteY143" fmla="*/ 1624013 h 2395538"/>
              <a:gd name="connsiteX144" fmla="*/ 971550 w 3886200"/>
              <a:gd name="connsiteY144" fmla="*/ 1552575 h 2395538"/>
              <a:gd name="connsiteX145" fmla="*/ 1009650 w 3886200"/>
              <a:gd name="connsiteY145" fmla="*/ 1504950 h 2395538"/>
              <a:gd name="connsiteX146" fmla="*/ 1071563 w 3886200"/>
              <a:gd name="connsiteY146" fmla="*/ 1552575 h 2395538"/>
              <a:gd name="connsiteX147" fmla="*/ 1109663 w 3886200"/>
              <a:gd name="connsiteY147" fmla="*/ 1562100 h 2395538"/>
              <a:gd name="connsiteX148" fmla="*/ 1114425 w 3886200"/>
              <a:gd name="connsiteY148" fmla="*/ 1423988 h 2395538"/>
              <a:gd name="connsiteX149" fmla="*/ 1147763 w 3886200"/>
              <a:gd name="connsiteY149" fmla="*/ 1147763 h 2395538"/>
              <a:gd name="connsiteX150" fmla="*/ 1090613 w 3886200"/>
              <a:gd name="connsiteY150" fmla="*/ 962025 h 2395538"/>
              <a:gd name="connsiteX151" fmla="*/ 1000125 w 3886200"/>
              <a:gd name="connsiteY151" fmla="*/ 771525 h 2395538"/>
              <a:gd name="connsiteX152" fmla="*/ 947738 w 3886200"/>
              <a:gd name="connsiteY152" fmla="*/ 671513 h 2395538"/>
              <a:gd name="connsiteX153" fmla="*/ 928688 w 3886200"/>
              <a:gd name="connsiteY153" fmla="*/ 619125 h 2395538"/>
              <a:gd name="connsiteX154" fmla="*/ 938213 w 3886200"/>
              <a:gd name="connsiteY154" fmla="*/ 561975 h 2395538"/>
              <a:gd name="connsiteX155" fmla="*/ 981075 w 3886200"/>
              <a:gd name="connsiteY155" fmla="*/ 552450 h 2395538"/>
              <a:gd name="connsiteX156" fmla="*/ 1038225 w 3886200"/>
              <a:gd name="connsiteY156" fmla="*/ 533400 h 2395538"/>
              <a:gd name="connsiteX157" fmla="*/ 1090613 w 3886200"/>
              <a:gd name="connsiteY157" fmla="*/ 471488 h 2395538"/>
              <a:gd name="connsiteX158" fmla="*/ 1152525 w 3886200"/>
              <a:gd name="connsiteY158" fmla="*/ 504825 h 2395538"/>
              <a:gd name="connsiteX159" fmla="*/ 1181100 w 3886200"/>
              <a:gd name="connsiteY159" fmla="*/ 519113 h 2395538"/>
              <a:gd name="connsiteX160" fmla="*/ 1185863 w 3886200"/>
              <a:gd name="connsiteY160" fmla="*/ 433388 h 2395538"/>
              <a:gd name="connsiteX161" fmla="*/ 1200150 w 3886200"/>
              <a:gd name="connsiteY161" fmla="*/ 357188 h 2395538"/>
              <a:gd name="connsiteX162" fmla="*/ 1266825 w 3886200"/>
              <a:gd name="connsiteY162" fmla="*/ 328613 h 2395538"/>
              <a:gd name="connsiteX163" fmla="*/ 1300163 w 3886200"/>
              <a:gd name="connsiteY163" fmla="*/ 352425 h 2395538"/>
              <a:gd name="connsiteX164" fmla="*/ 1276350 w 3886200"/>
              <a:gd name="connsiteY164" fmla="*/ 385763 h 2395538"/>
              <a:gd name="connsiteX165" fmla="*/ 1243013 w 3886200"/>
              <a:gd name="connsiteY165" fmla="*/ 414338 h 2395538"/>
              <a:gd name="connsiteX166" fmla="*/ 1262063 w 3886200"/>
              <a:gd name="connsiteY166" fmla="*/ 514350 h 2395538"/>
              <a:gd name="connsiteX167" fmla="*/ 1262063 w 3886200"/>
              <a:gd name="connsiteY167" fmla="*/ 557213 h 2395538"/>
              <a:gd name="connsiteX168" fmla="*/ 1271588 w 3886200"/>
              <a:gd name="connsiteY168" fmla="*/ 595313 h 2395538"/>
              <a:gd name="connsiteX169" fmla="*/ 1376363 w 3886200"/>
              <a:gd name="connsiteY169" fmla="*/ 623888 h 2395538"/>
              <a:gd name="connsiteX170" fmla="*/ 1538288 w 3886200"/>
              <a:gd name="connsiteY170" fmla="*/ 604838 h 2395538"/>
              <a:gd name="connsiteX171" fmla="*/ 1662113 w 3886200"/>
              <a:gd name="connsiteY171" fmla="*/ 623888 h 2395538"/>
              <a:gd name="connsiteX172" fmla="*/ 1752600 w 3886200"/>
              <a:gd name="connsiteY172" fmla="*/ 604838 h 2395538"/>
              <a:gd name="connsiteX173" fmla="*/ 1857375 w 3886200"/>
              <a:gd name="connsiteY173" fmla="*/ 490538 h 2395538"/>
              <a:gd name="connsiteX174" fmla="*/ 1943100 w 3886200"/>
              <a:gd name="connsiteY174" fmla="*/ 390525 h 2395538"/>
              <a:gd name="connsiteX175" fmla="*/ 1995488 w 3886200"/>
              <a:gd name="connsiteY175" fmla="*/ 333375 h 2395538"/>
              <a:gd name="connsiteX176" fmla="*/ 2000250 w 3886200"/>
              <a:gd name="connsiteY176" fmla="*/ 285750 h 2395538"/>
              <a:gd name="connsiteX177" fmla="*/ 2081213 w 3886200"/>
              <a:gd name="connsiteY177" fmla="*/ 219075 h 2395538"/>
              <a:gd name="connsiteX178" fmla="*/ 2166938 w 3886200"/>
              <a:gd name="connsiteY178" fmla="*/ 214313 h 2395538"/>
              <a:gd name="connsiteX179" fmla="*/ 2357438 w 3886200"/>
              <a:gd name="connsiteY179" fmla="*/ 71438 h 2395538"/>
              <a:gd name="connsiteX180" fmla="*/ 2419350 w 3886200"/>
              <a:gd name="connsiteY180" fmla="*/ 4763 h 2395538"/>
              <a:gd name="connsiteX181" fmla="*/ 2700338 w 3886200"/>
              <a:gd name="connsiteY181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90763 w 3886200"/>
              <a:gd name="connsiteY14" fmla="*/ 533400 h 2395538"/>
              <a:gd name="connsiteX15" fmla="*/ 2147888 w 3886200"/>
              <a:gd name="connsiteY15" fmla="*/ 590550 h 2395538"/>
              <a:gd name="connsiteX16" fmla="*/ 2009775 w 3886200"/>
              <a:gd name="connsiteY16" fmla="*/ 676275 h 2395538"/>
              <a:gd name="connsiteX17" fmla="*/ 1924050 w 3886200"/>
              <a:gd name="connsiteY17" fmla="*/ 752475 h 2395538"/>
              <a:gd name="connsiteX18" fmla="*/ 1838325 w 3886200"/>
              <a:gd name="connsiteY18" fmla="*/ 804863 h 2395538"/>
              <a:gd name="connsiteX19" fmla="*/ 1795463 w 3886200"/>
              <a:gd name="connsiteY19" fmla="*/ 838200 h 2395538"/>
              <a:gd name="connsiteX20" fmla="*/ 1762125 w 3886200"/>
              <a:gd name="connsiteY20" fmla="*/ 900113 h 2395538"/>
              <a:gd name="connsiteX21" fmla="*/ 1776413 w 3886200"/>
              <a:gd name="connsiteY21" fmla="*/ 985838 h 2395538"/>
              <a:gd name="connsiteX22" fmla="*/ 1800225 w 3886200"/>
              <a:gd name="connsiteY22" fmla="*/ 1109663 h 2395538"/>
              <a:gd name="connsiteX23" fmla="*/ 1862138 w 3886200"/>
              <a:gd name="connsiteY23" fmla="*/ 1123950 h 2395538"/>
              <a:gd name="connsiteX24" fmla="*/ 1990725 w 3886200"/>
              <a:gd name="connsiteY24" fmla="*/ 1109663 h 2395538"/>
              <a:gd name="connsiteX25" fmla="*/ 2233613 w 3886200"/>
              <a:gd name="connsiteY25" fmla="*/ 928688 h 2395538"/>
              <a:gd name="connsiteX26" fmla="*/ 2357438 w 3886200"/>
              <a:gd name="connsiteY26" fmla="*/ 852488 h 2395538"/>
              <a:gd name="connsiteX27" fmla="*/ 2500313 w 3886200"/>
              <a:gd name="connsiteY27" fmla="*/ 852488 h 2395538"/>
              <a:gd name="connsiteX28" fmla="*/ 2705100 w 3886200"/>
              <a:gd name="connsiteY28" fmla="*/ 785813 h 2395538"/>
              <a:gd name="connsiteX29" fmla="*/ 2852738 w 3886200"/>
              <a:gd name="connsiteY29" fmla="*/ 704850 h 2395538"/>
              <a:gd name="connsiteX30" fmla="*/ 3128963 w 3886200"/>
              <a:gd name="connsiteY30" fmla="*/ 657225 h 2395538"/>
              <a:gd name="connsiteX31" fmla="*/ 3333750 w 3886200"/>
              <a:gd name="connsiteY31" fmla="*/ 514350 h 2395538"/>
              <a:gd name="connsiteX32" fmla="*/ 3600450 w 3886200"/>
              <a:gd name="connsiteY32" fmla="*/ 257175 h 2395538"/>
              <a:gd name="connsiteX33" fmla="*/ 3686175 w 3886200"/>
              <a:gd name="connsiteY33" fmla="*/ 157163 h 2395538"/>
              <a:gd name="connsiteX34" fmla="*/ 3667125 w 3886200"/>
              <a:gd name="connsiteY34" fmla="*/ 119063 h 2395538"/>
              <a:gd name="connsiteX35" fmla="*/ 3762375 w 3886200"/>
              <a:gd name="connsiteY35" fmla="*/ 0 h 2395538"/>
              <a:gd name="connsiteX36" fmla="*/ 3886200 w 3886200"/>
              <a:gd name="connsiteY36" fmla="*/ 4763 h 2395538"/>
              <a:gd name="connsiteX37" fmla="*/ 3886200 w 3886200"/>
              <a:gd name="connsiteY37" fmla="*/ 933450 h 2395538"/>
              <a:gd name="connsiteX38" fmla="*/ 3886200 w 3886200"/>
              <a:gd name="connsiteY38" fmla="*/ 1157288 h 2395538"/>
              <a:gd name="connsiteX39" fmla="*/ 3805238 w 3886200"/>
              <a:gd name="connsiteY39" fmla="*/ 1171575 h 2395538"/>
              <a:gd name="connsiteX40" fmla="*/ 3757613 w 3886200"/>
              <a:gd name="connsiteY40" fmla="*/ 1190625 h 2395538"/>
              <a:gd name="connsiteX41" fmla="*/ 3719513 w 3886200"/>
              <a:gd name="connsiteY41" fmla="*/ 1233488 h 2395538"/>
              <a:gd name="connsiteX42" fmla="*/ 3705225 w 3886200"/>
              <a:gd name="connsiteY42" fmla="*/ 1266825 h 2395538"/>
              <a:gd name="connsiteX43" fmla="*/ 3676650 w 3886200"/>
              <a:gd name="connsiteY43" fmla="*/ 1271588 h 2395538"/>
              <a:gd name="connsiteX44" fmla="*/ 3648075 w 3886200"/>
              <a:gd name="connsiteY44" fmla="*/ 1238250 h 2395538"/>
              <a:gd name="connsiteX45" fmla="*/ 3605213 w 3886200"/>
              <a:gd name="connsiteY45" fmla="*/ 1209675 h 2395538"/>
              <a:gd name="connsiteX46" fmla="*/ 3533775 w 3886200"/>
              <a:gd name="connsiteY46" fmla="*/ 1243013 h 2395538"/>
              <a:gd name="connsiteX47" fmla="*/ 3448050 w 3886200"/>
              <a:gd name="connsiteY47" fmla="*/ 1271588 h 2395538"/>
              <a:gd name="connsiteX48" fmla="*/ 3371850 w 3886200"/>
              <a:gd name="connsiteY48" fmla="*/ 1276350 h 2395538"/>
              <a:gd name="connsiteX49" fmla="*/ 3333750 w 3886200"/>
              <a:gd name="connsiteY49" fmla="*/ 1304925 h 2395538"/>
              <a:gd name="connsiteX50" fmla="*/ 3290888 w 3886200"/>
              <a:gd name="connsiteY50" fmla="*/ 1285875 h 2395538"/>
              <a:gd name="connsiteX51" fmla="*/ 3243263 w 3886200"/>
              <a:gd name="connsiteY51" fmla="*/ 1281113 h 2395538"/>
              <a:gd name="connsiteX52" fmla="*/ 3186113 w 3886200"/>
              <a:gd name="connsiteY52" fmla="*/ 1276350 h 2395538"/>
              <a:gd name="connsiteX53" fmla="*/ 3114675 w 3886200"/>
              <a:gd name="connsiteY53" fmla="*/ 1276350 h 2395538"/>
              <a:gd name="connsiteX54" fmla="*/ 3057525 w 3886200"/>
              <a:gd name="connsiteY54" fmla="*/ 1323975 h 2395538"/>
              <a:gd name="connsiteX55" fmla="*/ 2995613 w 3886200"/>
              <a:gd name="connsiteY55" fmla="*/ 1381125 h 2395538"/>
              <a:gd name="connsiteX56" fmla="*/ 2928938 w 3886200"/>
              <a:gd name="connsiteY56" fmla="*/ 1428750 h 2395538"/>
              <a:gd name="connsiteX57" fmla="*/ 2895600 w 3886200"/>
              <a:gd name="connsiteY57" fmla="*/ 1466850 h 2395538"/>
              <a:gd name="connsiteX58" fmla="*/ 2852738 w 3886200"/>
              <a:gd name="connsiteY58" fmla="*/ 1514475 h 2395538"/>
              <a:gd name="connsiteX59" fmla="*/ 2824163 w 3886200"/>
              <a:gd name="connsiteY59" fmla="*/ 1552575 h 2395538"/>
              <a:gd name="connsiteX60" fmla="*/ 2752725 w 3886200"/>
              <a:gd name="connsiteY60" fmla="*/ 1585913 h 2395538"/>
              <a:gd name="connsiteX61" fmla="*/ 2705100 w 3886200"/>
              <a:gd name="connsiteY61" fmla="*/ 1652588 h 2395538"/>
              <a:gd name="connsiteX62" fmla="*/ 2667000 w 3886200"/>
              <a:gd name="connsiteY62" fmla="*/ 1724025 h 2395538"/>
              <a:gd name="connsiteX63" fmla="*/ 2595563 w 3886200"/>
              <a:gd name="connsiteY63" fmla="*/ 1743075 h 2395538"/>
              <a:gd name="connsiteX64" fmla="*/ 2505075 w 3886200"/>
              <a:gd name="connsiteY64" fmla="*/ 1695450 h 2395538"/>
              <a:gd name="connsiteX65" fmla="*/ 2452688 w 3886200"/>
              <a:gd name="connsiteY65" fmla="*/ 1662113 h 2395538"/>
              <a:gd name="connsiteX66" fmla="*/ 2414588 w 3886200"/>
              <a:gd name="connsiteY66" fmla="*/ 1671638 h 2395538"/>
              <a:gd name="connsiteX67" fmla="*/ 2386013 w 3886200"/>
              <a:gd name="connsiteY67" fmla="*/ 1695450 h 2395538"/>
              <a:gd name="connsiteX68" fmla="*/ 2343150 w 3886200"/>
              <a:gd name="connsiteY68" fmla="*/ 1700213 h 2395538"/>
              <a:gd name="connsiteX69" fmla="*/ 2281238 w 3886200"/>
              <a:gd name="connsiteY69" fmla="*/ 1690688 h 2395538"/>
              <a:gd name="connsiteX70" fmla="*/ 2233613 w 3886200"/>
              <a:gd name="connsiteY70" fmla="*/ 1719263 h 2395538"/>
              <a:gd name="connsiteX71" fmla="*/ 2233613 w 3886200"/>
              <a:gd name="connsiteY71" fmla="*/ 1762125 h 2395538"/>
              <a:gd name="connsiteX72" fmla="*/ 2205038 w 3886200"/>
              <a:gd name="connsiteY72" fmla="*/ 1781175 h 2395538"/>
              <a:gd name="connsiteX73" fmla="*/ 2157413 w 3886200"/>
              <a:gd name="connsiteY73" fmla="*/ 1790700 h 2395538"/>
              <a:gd name="connsiteX74" fmla="*/ 2119313 w 3886200"/>
              <a:gd name="connsiteY74" fmla="*/ 1795463 h 2395538"/>
              <a:gd name="connsiteX75" fmla="*/ 2062163 w 3886200"/>
              <a:gd name="connsiteY75" fmla="*/ 1843088 h 2395538"/>
              <a:gd name="connsiteX76" fmla="*/ 2028825 w 3886200"/>
              <a:gd name="connsiteY76" fmla="*/ 1876425 h 2395538"/>
              <a:gd name="connsiteX77" fmla="*/ 1985963 w 3886200"/>
              <a:gd name="connsiteY77" fmla="*/ 1928813 h 2395538"/>
              <a:gd name="connsiteX78" fmla="*/ 1933575 w 3886200"/>
              <a:gd name="connsiteY78" fmla="*/ 1938338 h 2395538"/>
              <a:gd name="connsiteX79" fmla="*/ 1847850 w 3886200"/>
              <a:gd name="connsiteY79" fmla="*/ 1905000 h 2395538"/>
              <a:gd name="connsiteX80" fmla="*/ 1771650 w 3886200"/>
              <a:gd name="connsiteY80" fmla="*/ 1890713 h 2395538"/>
              <a:gd name="connsiteX81" fmla="*/ 1704975 w 3886200"/>
              <a:gd name="connsiteY81" fmla="*/ 1919288 h 2395538"/>
              <a:gd name="connsiteX82" fmla="*/ 1638300 w 3886200"/>
              <a:gd name="connsiteY82" fmla="*/ 1933575 h 2395538"/>
              <a:gd name="connsiteX83" fmla="*/ 1628775 w 3886200"/>
              <a:gd name="connsiteY83" fmla="*/ 1976438 h 2395538"/>
              <a:gd name="connsiteX84" fmla="*/ 1690688 w 3886200"/>
              <a:gd name="connsiteY84" fmla="*/ 2028825 h 2395538"/>
              <a:gd name="connsiteX85" fmla="*/ 1781175 w 3886200"/>
              <a:gd name="connsiteY85" fmla="*/ 2081213 h 2395538"/>
              <a:gd name="connsiteX86" fmla="*/ 1862138 w 3886200"/>
              <a:gd name="connsiteY86" fmla="*/ 2143125 h 2395538"/>
              <a:gd name="connsiteX87" fmla="*/ 1900238 w 3886200"/>
              <a:gd name="connsiteY87" fmla="*/ 2162175 h 2395538"/>
              <a:gd name="connsiteX88" fmla="*/ 1847850 w 3886200"/>
              <a:gd name="connsiteY88" fmla="*/ 2176463 h 2395538"/>
              <a:gd name="connsiteX89" fmla="*/ 1728788 w 3886200"/>
              <a:gd name="connsiteY89" fmla="*/ 2114550 h 2395538"/>
              <a:gd name="connsiteX90" fmla="*/ 1595438 w 3886200"/>
              <a:gd name="connsiteY90" fmla="*/ 2043113 h 2395538"/>
              <a:gd name="connsiteX91" fmla="*/ 1528763 w 3886200"/>
              <a:gd name="connsiteY91" fmla="*/ 1976438 h 2395538"/>
              <a:gd name="connsiteX92" fmla="*/ 1385888 w 3886200"/>
              <a:gd name="connsiteY92" fmla="*/ 1924050 h 2395538"/>
              <a:gd name="connsiteX93" fmla="*/ 1328738 w 3886200"/>
              <a:gd name="connsiteY93" fmla="*/ 1933575 h 2395538"/>
              <a:gd name="connsiteX94" fmla="*/ 1304925 w 3886200"/>
              <a:gd name="connsiteY94" fmla="*/ 1933575 h 2395538"/>
              <a:gd name="connsiteX95" fmla="*/ 1323975 w 3886200"/>
              <a:gd name="connsiteY95" fmla="*/ 1985963 h 2395538"/>
              <a:gd name="connsiteX96" fmla="*/ 1476375 w 3886200"/>
              <a:gd name="connsiteY96" fmla="*/ 2057400 h 2395538"/>
              <a:gd name="connsiteX97" fmla="*/ 1643063 w 3886200"/>
              <a:gd name="connsiteY97" fmla="*/ 2128838 h 2395538"/>
              <a:gd name="connsiteX98" fmla="*/ 1776413 w 3886200"/>
              <a:gd name="connsiteY98" fmla="*/ 2205038 h 2395538"/>
              <a:gd name="connsiteX99" fmla="*/ 1957388 w 3886200"/>
              <a:gd name="connsiteY99" fmla="*/ 2305050 h 2395538"/>
              <a:gd name="connsiteX100" fmla="*/ 2081213 w 3886200"/>
              <a:gd name="connsiteY100" fmla="*/ 2390775 h 2395538"/>
              <a:gd name="connsiteX101" fmla="*/ 457200 w 3886200"/>
              <a:gd name="connsiteY101" fmla="*/ 2390775 h 2395538"/>
              <a:gd name="connsiteX102" fmla="*/ 452438 w 3886200"/>
              <a:gd name="connsiteY102" fmla="*/ 2324100 h 2395538"/>
              <a:gd name="connsiteX103" fmla="*/ 409575 w 3886200"/>
              <a:gd name="connsiteY103" fmla="*/ 2300288 h 2395538"/>
              <a:gd name="connsiteX104" fmla="*/ 352425 w 3886200"/>
              <a:gd name="connsiteY104" fmla="*/ 2343150 h 2395538"/>
              <a:gd name="connsiteX105" fmla="*/ 300038 w 3886200"/>
              <a:gd name="connsiteY105" fmla="*/ 2390775 h 2395538"/>
              <a:gd name="connsiteX106" fmla="*/ 290513 w 3886200"/>
              <a:gd name="connsiteY106" fmla="*/ 2395538 h 2395538"/>
              <a:gd name="connsiteX107" fmla="*/ 219075 w 3886200"/>
              <a:gd name="connsiteY107" fmla="*/ 2390775 h 2395538"/>
              <a:gd name="connsiteX108" fmla="*/ 152400 w 3886200"/>
              <a:gd name="connsiteY108" fmla="*/ 2343150 h 2395538"/>
              <a:gd name="connsiteX109" fmla="*/ 90488 w 3886200"/>
              <a:gd name="connsiteY109" fmla="*/ 2309813 h 2395538"/>
              <a:gd name="connsiteX110" fmla="*/ 71438 w 3886200"/>
              <a:gd name="connsiteY110" fmla="*/ 2243138 h 2395538"/>
              <a:gd name="connsiteX111" fmla="*/ 71438 w 3886200"/>
              <a:gd name="connsiteY111" fmla="*/ 2243138 h 2395538"/>
              <a:gd name="connsiteX112" fmla="*/ 142875 w 3886200"/>
              <a:gd name="connsiteY112" fmla="*/ 2190750 h 2395538"/>
              <a:gd name="connsiteX113" fmla="*/ 195263 w 3886200"/>
              <a:gd name="connsiteY113" fmla="*/ 2128838 h 2395538"/>
              <a:gd name="connsiteX114" fmla="*/ 180975 w 3886200"/>
              <a:gd name="connsiteY114" fmla="*/ 2014538 h 2395538"/>
              <a:gd name="connsiteX115" fmla="*/ 161925 w 3886200"/>
              <a:gd name="connsiteY115" fmla="*/ 1976438 h 2395538"/>
              <a:gd name="connsiteX116" fmla="*/ 147638 w 3886200"/>
              <a:gd name="connsiteY116" fmla="*/ 1943100 h 2395538"/>
              <a:gd name="connsiteX117" fmla="*/ 104775 w 3886200"/>
              <a:gd name="connsiteY117" fmla="*/ 1933575 h 2395538"/>
              <a:gd name="connsiteX118" fmla="*/ 61913 w 3886200"/>
              <a:gd name="connsiteY118" fmla="*/ 1966913 h 2395538"/>
              <a:gd name="connsiteX119" fmla="*/ 28575 w 3886200"/>
              <a:gd name="connsiteY119" fmla="*/ 1976438 h 2395538"/>
              <a:gd name="connsiteX120" fmla="*/ 0 w 3886200"/>
              <a:gd name="connsiteY120" fmla="*/ 1924050 h 2395538"/>
              <a:gd name="connsiteX121" fmla="*/ 19050 w 3886200"/>
              <a:gd name="connsiteY121" fmla="*/ 1866900 h 2395538"/>
              <a:gd name="connsiteX122" fmla="*/ 71438 w 3886200"/>
              <a:gd name="connsiteY122" fmla="*/ 1838325 h 2395538"/>
              <a:gd name="connsiteX123" fmla="*/ 147638 w 3886200"/>
              <a:gd name="connsiteY123" fmla="*/ 1828800 h 2395538"/>
              <a:gd name="connsiteX124" fmla="*/ 190500 w 3886200"/>
              <a:gd name="connsiteY124" fmla="*/ 1785938 h 2395538"/>
              <a:gd name="connsiteX125" fmla="*/ 166688 w 3886200"/>
              <a:gd name="connsiteY125" fmla="*/ 1757363 h 2395538"/>
              <a:gd name="connsiteX126" fmla="*/ 171450 w 3886200"/>
              <a:gd name="connsiteY126" fmla="*/ 1671638 h 2395538"/>
              <a:gd name="connsiteX127" fmla="*/ 185738 w 3886200"/>
              <a:gd name="connsiteY127" fmla="*/ 1619250 h 2395538"/>
              <a:gd name="connsiteX128" fmla="*/ 200025 w 3886200"/>
              <a:gd name="connsiteY128" fmla="*/ 1571625 h 2395538"/>
              <a:gd name="connsiteX129" fmla="*/ 180975 w 3886200"/>
              <a:gd name="connsiteY129" fmla="*/ 1514475 h 2395538"/>
              <a:gd name="connsiteX130" fmla="*/ 109538 w 3886200"/>
              <a:gd name="connsiteY130" fmla="*/ 1471613 h 2395538"/>
              <a:gd name="connsiteX131" fmla="*/ 195263 w 3886200"/>
              <a:gd name="connsiteY131" fmla="*/ 1423988 h 2395538"/>
              <a:gd name="connsiteX132" fmla="*/ 290513 w 3886200"/>
              <a:gd name="connsiteY132" fmla="*/ 1328738 h 2395538"/>
              <a:gd name="connsiteX133" fmla="*/ 342900 w 3886200"/>
              <a:gd name="connsiteY133" fmla="*/ 1271588 h 2395538"/>
              <a:gd name="connsiteX134" fmla="*/ 376238 w 3886200"/>
              <a:gd name="connsiteY134" fmla="*/ 1252538 h 2395538"/>
              <a:gd name="connsiteX135" fmla="*/ 376238 w 3886200"/>
              <a:gd name="connsiteY135" fmla="*/ 1252538 h 2395538"/>
              <a:gd name="connsiteX136" fmla="*/ 371475 w 3886200"/>
              <a:gd name="connsiteY136" fmla="*/ 1319213 h 2395538"/>
              <a:gd name="connsiteX137" fmla="*/ 376238 w 3886200"/>
              <a:gd name="connsiteY137" fmla="*/ 1404938 h 2395538"/>
              <a:gd name="connsiteX138" fmla="*/ 347663 w 3886200"/>
              <a:gd name="connsiteY138" fmla="*/ 1524000 h 2395538"/>
              <a:gd name="connsiteX139" fmla="*/ 366713 w 3886200"/>
              <a:gd name="connsiteY139" fmla="*/ 1624013 h 2395538"/>
              <a:gd name="connsiteX140" fmla="*/ 514350 w 3886200"/>
              <a:gd name="connsiteY140" fmla="*/ 1657350 h 2395538"/>
              <a:gd name="connsiteX141" fmla="*/ 623888 w 3886200"/>
              <a:gd name="connsiteY141" fmla="*/ 1666875 h 2395538"/>
              <a:gd name="connsiteX142" fmla="*/ 747713 w 3886200"/>
              <a:gd name="connsiteY142" fmla="*/ 1633538 h 2395538"/>
              <a:gd name="connsiteX143" fmla="*/ 862013 w 3886200"/>
              <a:gd name="connsiteY143" fmla="*/ 1624013 h 2395538"/>
              <a:gd name="connsiteX144" fmla="*/ 971550 w 3886200"/>
              <a:gd name="connsiteY144" fmla="*/ 1552575 h 2395538"/>
              <a:gd name="connsiteX145" fmla="*/ 1009650 w 3886200"/>
              <a:gd name="connsiteY145" fmla="*/ 1504950 h 2395538"/>
              <a:gd name="connsiteX146" fmla="*/ 1071563 w 3886200"/>
              <a:gd name="connsiteY146" fmla="*/ 1552575 h 2395538"/>
              <a:gd name="connsiteX147" fmla="*/ 1109663 w 3886200"/>
              <a:gd name="connsiteY147" fmla="*/ 1562100 h 2395538"/>
              <a:gd name="connsiteX148" fmla="*/ 1114425 w 3886200"/>
              <a:gd name="connsiteY148" fmla="*/ 1423988 h 2395538"/>
              <a:gd name="connsiteX149" fmla="*/ 1147763 w 3886200"/>
              <a:gd name="connsiteY149" fmla="*/ 1147763 h 2395538"/>
              <a:gd name="connsiteX150" fmla="*/ 1090613 w 3886200"/>
              <a:gd name="connsiteY150" fmla="*/ 962025 h 2395538"/>
              <a:gd name="connsiteX151" fmla="*/ 1000125 w 3886200"/>
              <a:gd name="connsiteY151" fmla="*/ 771525 h 2395538"/>
              <a:gd name="connsiteX152" fmla="*/ 947738 w 3886200"/>
              <a:gd name="connsiteY152" fmla="*/ 671513 h 2395538"/>
              <a:gd name="connsiteX153" fmla="*/ 928688 w 3886200"/>
              <a:gd name="connsiteY153" fmla="*/ 619125 h 2395538"/>
              <a:gd name="connsiteX154" fmla="*/ 938213 w 3886200"/>
              <a:gd name="connsiteY154" fmla="*/ 561975 h 2395538"/>
              <a:gd name="connsiteX155" fmla="*/ 981075 w 3886200"/>
              <a:gd name="connsiteY155" fmla="*/ 552450 h 2395538"/>
              <a:gd name="connsiteX156" fmla="*/ 1038225 w 3886200"/>
              <a:gd name="connsiteY156" fmla="*/ 533400 h 2395538"/>
              <a:gd name="connsiteX157" fmla="*/ 1090613 w 3886200"/>
              <a:gd name="connsiteY157" fmla="*/ 471488 h 2395538"/>
              <a:gd name="connsiteX158" fmla="*/ 1152525 w 3886200"/>
              <a:gd name="connsiteY158" fmla="*/ 504825 h 2395538"/>
              <a:gd name="connsiteX159" fmla="*/ 1181100 w 3886200"/>
              <a:gd name="connsiteY159" fmla="*/ 519113 h 2395538"/>
              <a:gd name="connsiteX160" fmla="*/ 1185863 w 3886200"/>
              <a:gd name="connsiteY160" fmla="*/ 433388 h 2395538"/>
              <a:gd name="connsiteX161" fmla="*/ 1200150 w 3886200"/>
              <a:gd name="connsiteY161" fmla="*/ 357188 h 2395538"/>
              <a:gd name="connsiteX162" fmla="*/ 1266825 w 3886200"/>
              <a:gd name="connsiteY162" fmla="*/ 328613 h 2395538"/>
              <a:gd name="connsiteX163" fmla="*/ 1300163 w 3886200"/>
              <a:gd name="connsiteY163" fmla="*/ 352425 h 2395538"/>
              <a:gd name="connsiteX164" fmla="*/ 1276350 w 3886200"/>
              <a:gd name="connsiteY164" fmla="*/ 385763 h 2395538"/>
              <a:gd name="connsiteX165" fmla="*/ 1243013 w 3886200"/>
              <a:gd name="connsiteY165" fmla="*/ 414338 h 2395538"/>
              <a:gd name="connsiteX166" fmla="*/ 1262063 w 3886200"/>
              <a:gd name="connsiteY166" fmla="*/ 514350 h 2395538"/>
              <a:gd name="connsiteX167" fmla="*/ 1262063 w 3886200"/>
              <a:gd name="connsiteY167" fmla="*/ 557213 h 2395538"/>
              <a:gd name="connsiteX168" fmla="*/ 1271588 w 3886200"/>
              <a:gd name="connsiteY168" fmla="*/ 595313 h 2395538"/>
              <a:gd name="connsiteX169" fmla="*/ 1376363 w 3886200"/>
              <a:gd name="connsiteY169" fmla="*/ 623888 h 2395538"/>
              <a:gd name="connsiteX170" fmla="*/ 1538288 w 3886200"/>
              <a:gd name="connsiteY170" fmla="*/ 604838 h 2395538"/>
              <a:gd name="connsiteX171" fmla="*/ 1662113 w 3886200"/>
              <a:gd name="connsiteY171" fmla="*/ 623888 h 2395538"/>
              <a:gd name="connsiteX172" fmla="*/ 1752600 w 3886200"/>
              <a:gd name="connsiteY172" fmla="*/ 604838 h 2395538"/>
              <a:gd name="connsiteX173" fmla="*/ 1857375 w 3886200"/>
              <a:gd name="connsiteY173" fmla="*/ 490538 h 2395538"/>
              <a:gd name="connsiteX174" fmla="*/ 1943100 w 3886200"/>
              <a:gd name="connsiteY174" fmla="*/ 390525 h 2395538"/>
              <a:gd name="connsiteX175" fmla="*/ 1995488 w 3886200"/>
              <a:gd name="connsiteY175" fmla="*/ 333375 h 2395538"/>
              <a:gd name="connsiteX176" fmla="*/ 2000250 w 3886200"/>
              <a:gd name="connsiteY176" fmla="*/ 285750 h 2395538"/>
              <a:gd name="connsiteX177" fmla="*/ 2081213 w 3886200"/>
              <a:gd name="connsiteY177" fmla="*/ 219075 h 2395538"/>
              <a:gd name="connsiteX178" fmla="*/ 2166938 w 3886200"/>
              <a:gd name="connsiteY178" fmla="*/ 214313 h 2395538"/>
              <a:gd name="connsiteX179" fmla="*/ 2357438 w 3886200"/>
              <a:gd name="connsiteY179" fmla="*/ 71438 h 2395538"/>
              <a:gd name="connsiteX180" fmla="*/ 2419350 w 3886200"/>
              <a:gd name="connsiteY180" fmla="*/ 4763 h 2395538"/>
              <a:gd name="connsiteX181" fmla="*/ 2700338 w 3886200"/>
              <a:gd name="connsiteY181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90763 w 3886200"/>
              <a:gd name="connsiteY14" fmla="*/ 533400 h 2395538"/>
              <a:gd name="connsiteX15" fmla="*/ 2147888 w 3886200"/>
              <a:gd name="connsiteY15" fmla="*/ 590550 h 2395538"/>
              <a:gd name="connsiteX16" fmla="*/ 2009775 w 3886200"/>
              <a:gd name="connsiteY16" fmla="*/ 676275 h 2395538"/>
              <a:gd name="connsiteX17" fmla="*/ 1924050 w 3886200"/>
              <a:gd name="connsiteY17" fmla="*/ 752475 h 2395538"/>
              <a:gd name="connsiteX18" fmla="*/ 1838325 w 3886200"/>
              <a:gd name="connsiteY18" fmla="*/ 804863 h 2395538"/>
              <a:gd name="connsiteX19" fmla="*/ 1795463 w 3886200"/>
              <a:gd name="connsiteY19" fmla="*/ 838200 h 2395538"/>
              <a:gd name="connsiteX20" fmla="*/ 1762125 w 3886200"/>
              <a:gd name="connsiteY20" fmla="*/ 900113 h 2395538"/>
              <a:gd name="connsiteX21" fmla="*/ 1776413 w 3886200"/>
              <a:gd name="connsiteY21" fmla="*/ 985838 h 2395538"/>
              <a:gd name="connsiteX22" fmla="*/ 1400175 w 3886200"/>
              <a:gd name="connsiteY22" fmla="*/ 1490663 h 2395538"/>
              <a:gd name="connsiteX23" fmla="*/ 1862138 w 3886200"/>
              <a:gd name="connsiteY23" fmla="*/ 1123950 h 2395538"/>
              <a:gd name="connsiteX24" fmla="*/ 1990725 w 3886200"/>
              <a:gd name="connsiteY24" fmla="*/ 1109663 h 2395538"/>
              <a:gd name="connsiteX25" fmla="*/ 2233613 w 3886200"/>
              <a:gd name="connsiteY25" fmla="*/ 928688 h 2395538"/>
              <a:gd name="connsiteX26" fmla="*/ 2357438 w 3886200"/>
              <a:gd name="connsiteY26" fmla="*/ 852488 h 2395538"/>
              <a:gd name="connsiteX27" fmla="*/ 2500313 w 3886200"/>
              <a:gd name="connsiteY27" fmla="*/ 852488 h 2395538"/>
              <a:gd name="connsiteX28" fmla="*/ 2705100 w 3886200"/>
              <a:gd name="connsiteY28" fmla="*/ 785813 h 2395538"/>
              <a:gd name="connsiteX29" fmla="*/ 2852738 w 3886200"/>
              <a:gd name="connsiteY29" fmla="*/ 704850 h 2395538"/>
              <a:gd name="connsiteX30" fmla="*/ 3128963 w 3886200"/>
              <a:gd name="connsiteY30" fmla="*/ 657225 h 2395538"/>
              <a:gd name="connsiteX31" fmla="*/ 3333750 w 3886200"/>
              <a:gd name="connsiteY31" fmla="*/ 514350 h 2395538"/>
              <a:gd name="connsiteX32" fmla="*/ 3600450 w 3886200"/>
              <a:gd name="connsiteY32" fmla="*/ 257175 h 2395538"/>
              <a:gd name="connsiteX33" fmla="*/ 3686175 w 3886200"/>
              <a:gd name="connsiteY33" fmla="*/ 157163 h 2395538"/>
              <a:gd name="connsiteX34" fmla="*/ 3667125 w 3886200"/>
              <a:gd name="connsiteY34" fmla="*/ 119063 h 2395538"/>
              <a:gd name="connsiteX35" fmla="*/ 3762375 w 3886200"/>
              <a:gd name="connsiteY35" fmla="*/ 0 h 2395538"/>
              <a:gd name="connsiteX36" fmla="*/ 3886200 w 3886200"/>
              <a:gd name="connsiteY36" fmla="*/ 4763 h 2395538"/>
              <a:gd name="connsiteX37" fmla="*/ 3886200 w 3886200"/>
              <a:gd name="connsiteY37" fmla="*/ 933450 h 2395538"/>
              <a:gd name="connsiteX38" fmla="*/ 3886200 w 3886200"/>
              <a:gd name="connsiteY38" fmla="*/ 1157288 h 2395538"/>
              <a:gd name="connsiteX39" fmla="*/ 3805238 w 3886200"/>
              <a:gd name="connsiteY39" fmla="*/ 1171575 h 2395538"/>
              <a:gd name="connsiteX40" fmla="*/ 3757613 w 3886200"/>
              <a:gd name="connsiteY40" fmla="*/ 1190625 h 2395538"/>
              <a:gd name="connsiteX41" fmla="*/ 3719513 w 3886200"/>
              <a:gd name="connsiteY41" fmla="*/ 1233488 h 2395538"/>
              <a:gd name="connsiteX42" fmla="*/ 3705225 w 3886200"/>
              <a:gd name="connsiteY42" fmla="*/ 1266825 h 2395538"/>
              <a:gd name="connsiteX43" fmla="*/ 3676650 w 3886200"/>
              <a:gd name="connsiteY43" fmla="*/ 1271588 h 2395538"/>
              <a:gd name="connsiteX44" fmla="*/ 3648075 w 3886200"/>
              <a:gd name="connsiteY44" fmla="*/ 1238250 h 2395538"/>
              <a:gd name="connsiteX45" fmla="*/ 3605213 w 3886200"/>
              <a:gd name="connsiteY45" fmla="*/ 1209675 h 2395538"/>
              <a:gd name="connsiteX46" fmla="*/ 3533775 w 3886200"/>
              <a:gd name="connsiteY46" fmla="*/ 1243013 h 2395538"/>
              <a:gd name="connsiteX47" fmla="*/ 3448050 w 3886200"/>
              <a:gd name="connsiteY47" fmla="*/ 1271588 h 2395538"/>
              <a:gd name="connsiteX48" fmla="*/ 3371850 w 3886200"/>
              <a:gd name="connsiteY48" fmla="*/ 1276350 h 2395538"/>
              <a:gd name="connsiteX49" fmla="*/ 3333750 w 3886200"/>
              <a:gd name="connsiteY49" fmla="*/ 1304925 h 2395538"/>
              <a:gd name="connsiteX50" fmla="*/ 3290888 w 3886200"/>
              <a:gd name="connsiteY50" fmla="*/ 1285875 h 2395538"/>
              <a:gd name="connsiteX51" fmla="*/ 3243263 w 3886200"/>
              <a:gd name="connsiteY51" fmla="*/ 1281113 h 2395538"/>
              <a:gd name="connsiteX52" fmla="*/ 3186113 w 3886200"/>
              <a:gd name="connsiteY52" fmla="*/ 1276350 h 2395538"/>
              <a:gd name="connsiteX53" fmla="*/ 3114675 w 3886200"/>
              <a:gd name="connsiteY53" fmla="*/ 1276350 h 2395538"/>
              <a:gd name="connsiteX54" fmla="*/ 3057525 w 3886200"/>
              <a:gd name="connsiteY54" fmla="*/ 1323975 h 2395538"/>
              <a:gd name="connsiteX55" fmla="*/ 2995613 w 3886200"/>
              <a:gd name="connsiteY55" fmla="*/ 1381125 h 2395538"/>
              <a:gd name="connsiteX56" fmla="*/ 2928938 w 3886200"/>
              <a:gd name="connsiteY56" fmla="*/ 1428750 h 2395538"/>
              <a:gd name="connsiteX57" fmla="*/ 2895600 w 3886200"/>
              <a:gd name="connsiteY57" fmla="*/ 1466850 h 2395538"/>
              <a:gd name="connsiteX58" fmla="*/ 2852738 w 3886200"/>
              <a:gd name="connsiteY58" fmla="*/ 1514475 h 2395538"/>
              <a:gd name="connsiteX59" fmla="*/ 2824163 w 3886200"/>
              <a:gd name="connsiteY59" fmla="*/ 1552575 h 2395538"/>
              <a:gd name="connsiteX60" fmla="*/ 2752725 w 3886200"/>
              <a:gd name="connsiteY60" fmla="*/ 1585913 h 2395538"/>
              <a:gd name="connsiteX61" fmla="*/ 2705100 w 3886200"/>
              <a:gd name="connsiteY61" fmla="*/ 1652588 h 2395538"/>
              <a:gd name="connsiteX62" fmla="*/ 2667000 w 3886200"/>
              <a:gd name="connsiteY62" fmla="*/ 1724025 h 2395538"/>
              <a:gd name="connsiteX63" fmla="*/ 2595563 w 3886200"/>
              <a:gd name="connsiteY63" fmla="*/ 1743075 h 2395538"/>
              <a:gd name="connsiteX64" fmla="*/ 2505075 w 3886200"/>
              <a:gd name="connsiteY64" fmla="*/ 1695450 h 2395538"/>
              <a:gd name="connsiteX65" fmla="*/ 2452688 w 3886200"/>
              <a:gd name="connsiteY65" fmla="*/ 1662113 h 2395538"/>
              <a:gd name="connsiteX66" fmla="*/ 2414588 w 3886200"/>
              <a:gd name="connsiteY66" fmla="*/ 1671638 h 2395538"/>
              <a:gd name="connsiteX67" fmla="*/ 2386013 w 3886200"/>
              <a:gd name="connsiteY67" fmla="*/ 1695450 h 2395538"/>
              <a:gd name="connsiteX68" fmla="*/ 2343150 w 3886200"/>
              <a:gd name="connsiteY68" fmla="*/ 1700213 h 2395538"/>
              <a:gd name="connsiteX69" fmla="*/ 2281238 w 3886200"/>
              <a:gd name="connsiteY69" fmla="*/ 1690688 h 2395538"/>
              <a:gd name="connsiteX70" fmla="*/ 2233613 w 3886200"/>
              <a:gd name="connsiteY70" fmla="*/ 1719263 h 2395538"/>
              <a:gd name="connsiteX71" fmla="*/ 2233613 w 3886200"/>
              <a:gd name="connsiteY71" fmla="*/ 1762125 h 2395538"/>
              <a:gd name="connsiteX72" fmla="*/ 2205038 w 3886200"/>
              <a:gd name="connsiteY72" fmla="*/ 1781175 h 2395538"/>
              <a:gd name="connsiteX73" fmla="*/ 2157413 w 3886200"/>
              <a:gd name="connsiteY73" fmla="*/ 1790700 h 2395538"/>
              <a:gd name="connsiteX74" fmla="*/ 2119313 w 3886200"/>
              <a:gd name="connsiteY74" fmla="*/ 1795463 h 2395538"/>
              <a:gd name="connsiteX75" fmla="*/ 2062163 w 3886200"/>
              <a:gd name="connsiteY75" fmla="*/ 1843088 h 2395538"/>
              <a:gd name="connsiteX76" fmla="*/ 2028825 w 3886200"/>
              <a:gd name="connsiteY76" fmla="*/ 1876425 h 2395538"/>
              <a:gd name="connsiteX77" fmla="*/ 1985963 w 3886200"/>
              <a:gd name="connsiteY77" fmla="*/ 1928813 h 2395538"/>
              <a:gd name="connsiteX78" fmla="*/ 1933575 w 3886200"/>
              <a:gd name="connsiteY78" fmla="*/ 1938338 h 2395538"/>
              <a:gd name="connsiteX79" fmla="*/ 1847850 w 3886200"/>
              <a:gd name="connsiteY79" fmla="*/ 1905000 h 2395538"/>
              <a:gd name="connsiteX80" fmla="*/ 1771650 w 3886200"/>
              <a:gd name="connsiteY80" fmla="*/ 1890713 h 2395538"/>
              <a:gd name="connsiteX81" fmla="*/ 1704975 w 3886200"/>
              <a:gd name="connsiteY81" fmla="*/ 1919288 h 2395538"/>
              <a:gd name="connsiteX82" fmla="*/ 1638300 w 3886200"/>
              <a:gd name="connsiteY82" fmla="*/ 1933575 h 2395538"/>
              <a:gd name="connsiteX83" fmla="*/ 1628775 w 3886200"/>
              <a:gd name="connsiteY83" fmla="*/ 1976438 h 2395538"/>
              <a:gd name="connsiteX84" fmla="*/ 1690688 w 3886200"/>
              <a:gd name="connsiteY84" fmla="*/ 2028825 h 2395538"/>
              <a:gd name="connsiteX85" fmla="*/ 1781175 w 3886200"/>
              <a:gd name="connsiteY85" fmla="*/ 2081213 h 2395538"/>
              <a:gd name="connsiteX86" fmla="*/ 1862138 w 3886200"/>
              <a:gd name="connsiteY86" fmla="*/ 2143125 h 2395538"/>
              <a:gd name="connsiteX87" fmla="*/ 1900238 w 3886200"/>
              <a:gd name="connsiteY87" fmla="*/ 2162175 h 2395538"/>
              <a:gd name="connsiteX88" fmla="*/ 1847850 w 3886200"/>
              <a:gd name="connsiteY88" fmla="*/ 2176463 h 2395538"/>
              <a:gd name="connsiteX89" fmla="*/ 1728788 w 3886200"/>
              <a:gd name="connsiteY89" fmla="*/ 2114550 h 2395538"/>
              <a:gd name="connsiteX90" fmla="*/ 1595438 w 3886200"/>
              <a:gd name="connsiteY90" fmla="*/ 2043113 h 2395538"/>
              <a:gd name="connsiteX91" fmla="*/ 1528763 w 3886200"/>
              <a:gd name="connsiteY91" fmla="*/ 1976438 h 2395538"/>
              <a:gd name="connsiteX92" fmla="*/ 1385888 w 3886200"/>
              <a:gd name="connsiteY92" fmla="*/ 1924050 h 2395538"/>
              <a:gd name="connsiteX93" fmla="*/ 1328738 w 3886200"/>
              <a:gd name="connsiteY93" fmla="*/ 1933575 h 2395538"/>
              <a:gd name="connsiteX94" fmla="*/ 1304925 w 3886200"/>
              <a:gd name="connsiteY94" fmla="*/ 1933575 h 2395538"/>
              <a:gd name="connsiteX95" fmla="*/ 1323975 w 3886200"/>
              <a:gd name="connsiteY95" fmla="*/ 1985963 h 2395538"/>
              <a:gd name="connsiteX96" fmla="*/ 1476375 w 3886200"/>
              <a:gd name="connsiteY96" fmla="*/ 2057400 h 2395538"/>
              <a:gd name="connsiteX97" fmla="*/ 1643063 w 3886200"/>
              <a:gd name="connsiteY97" fmla="*/ 2128838 h 2395538"/>
              <a:gd name="connsiteX98" fmla="*/ 1776413 w 3886200"/>
              <a:gd name="connsiteY98" fmla="*/ 2205038 h 2395538"/>
              <a:gd name="connsiteX99" fmla="*/ 1957388 w 3886200"/>
              <a:gd name="connsiteY99" fmla="*/ 2305050 h 2395538"/>
              <a:gd name="connsiteX100" fmla="*/ 2081213 w 3886200"/>
              <a:gd name="connsiteY100" fmla="*/ 2390775 h 2395538"/>
              <a:gd name="connsiteX101" fmla="*/ 457200 w 3886200"/>
              <a:gd name="connsiteY101" fmla="*/ 2390775 h 2395538"/>
              <a:gd name="connsiteX102" fmla="*/ 452438 w 3886200"/>
              <a:gd name="connsiteY102" fmla="*/ 2324100 h 2395538"/>
              <a:gd name="connsiteX103" fmla="*/ 409575 w 3886200"/>
              <a:gd name="connsiteY103" fmla="*/ 2300288 h 2395538"/>
              <a:gd name="connsiteX104" fmla="*/ 352425 w 3886200"/>
              <a:gd name="connsiteY104" fmla="*/ 2343150 h 2395538"/>
              <a:gd name="connsiteX105" fmla="*/ 300038 w 3886200"/>
              <a:gd name="connsiteY105" fmla="*/ 2390775 h 2395538"/>
              <a:gd name="connsiteX106" fmla="*/ 290513 w 3886200"/>
              <a:gd name="connsiteY106" fmla="*/ 2395538 h 2395538"/>
              <a:gd name="connsiteX107" fmla="*/ 219075 w 3886200"/>
              <a:gd name="connsiteY107" fmla="*/ 2390775 h 2395538"/>
              <a:gd name="connsiteX108" fmla="*/ 152400 w 3886200"/>
              <a:gd name="connsiteY108" fmla="*/ 2343150 h 2395538"/>
              <a:gd name="connsiteX109" fmla="*/ 90488 w 3886200"/>
              <a:gd name="connsiteY109" fmla="*/ 2309813 h 2395538"/>
              <a:gd name="connsiteX110" fmla="*/ 71438 w 3886200"/>
              <a:gd name="connsiteY110" fmla="*/ 2243138 h 2395538"/>
              <a:gd name="connsiteX111" fmla="*/ 71438 w 3886200"/>
              <a:gd name="connsiteY111" fmla="*/ 2243138 h 2395538"/>
              <a:gd name="connsiteX112" fmla="*/ 142875 w 3886200"/>
              <a:gd name="connsiteY112" fmla="*/ 2190750 h 2395538"/>
              <a:gd name="connsiteX113" fmla="*/ 195263 w 3886200"/>
              <a:gd name="connsiteY113" fmla="*/ 2128838 h 2395538"/>
              <a:gd name="connsiteX114" fmla="*/ 180975 w 3886200"/>
              <a:gd name="connsiteY114" fmla="*/ 2014538 h 2395538"/>
              <a:gd name="connsiteX115" fmla="*/ 161925 w 3886200"/>
              <a:gd name="connsiteY115" fmla="*/ 1976438 h 2395538"/>
              <a:gd name="connsiteX116" fmla="*/ 147638 w 3886200"/>
              <a:gd name="connsiteY116" fmla="*/ 1943100 h 2395538"/>
              <a:gd name="connsiteX117" fmla="*/ 104775 w 3886200"/>
              <a:gd name="connsiteY117" fmla="*/ 1933575 h 2395538"/>
              <a:gd name="connsiteX118" fmla="*/ 61913 w 3886200"/>
              <a:gd name="connsiteY118" fmla="*/ 1966913 h 2395538"/>
              <a:gd name="connsiteX119" fmla="*/ 28575 w 3886200"/>
              <a:gd name="connsiteY119" fmla="*/ 1976438 h 2395538"/>
              <a:gd name="connsiteX120" fmla="*/ 0 w 3886200"/>
              <a:gd name="connsiteY120" fmla="*/ 1924050 h 2395538"/>
              <a:gd name="connsiteX121" fmla="*/ 19050 w 3886200"/>
              <a:gd name="connsiteY121" fmla="*/ 1866900 h 2395538"/>
              <a:gd name="connsiteX122" fmla="*/ 71438 w 3886200"/>
              <a:gd name="connsiteY122" fmla="*/ 1838325 h 2395538"/>
              <a:gd name="connsiteX123" fmla="*/ 147638 w 3886200"/>
              <a:gd name="connsiteY123" fmla="*/ 1828800 h 2395538"/>
              <a:gd name="connsiteX124" fmla="*/ 190500 w 3886200"/>
              <a:gd name="connsiteY124" fmla="*/ 1785938 h 2395538"/>
              <a:gd name="connsiteX125" fmla="*/ 166688 w 3886200"/>
              <a:gd name="connsiteY125" fmla="*/ 1757363 h 2395538"/>
              <a:gd name="connsiteX126" fmla="*/ 171450 w 3886200"/>
              <a:gd name="connsiteY126" fmla="*/ 1671638 h 2395538"/>
              <a:gd name="connsiteX127" fmla="*/ 185738 w 3886200"/>
              <a:gd name="connsiteY127" fmla="*/ 1619250 h 2395538"/>
              <a:gd name="connsiteX128" fmla="*/ 200025 w 3886200"/>
              <a:gd name="connsiteY128" fmla="*/ 1571625 h 2395538"/>
              <a:gd name="connsiteX129" fmla="*/ 180975 w 3886200"/>
              <a:gd name="connsiteY129" fmla="*/ 1514475 h 2395538"/>
              <a:gd name="connsiteX130" fmla="*/ 109538 w 3886200"/>
              <a:gd name="connsiteY130" fmla="*/ 1471613 h 2395538"/>
              <a:gd name="connsiteX131" fmla="*/ 195263 w 3886200"/>
              <a:gd name="connsiteY131" fmla="*/ 1423988 h 2395538"/>
              <a:gd name="connsiteX132" fmla="*/ 290513 w 3886200"/>
              <a:gd name="connsiteY132" fmla="*/ 1328738 h 2395538"/>
              <a:gd name="connsiteX133" fmla="*/ 342900 w 3886200"/>
              <a:gd name="connsiteY133" fmla="*/ 1271588 h 2395538"/>
              <a:gd name="connsiteX134" fmla="*/ 376238 w 3886200"/>
              <a:gd name="connsiteY134" fmla="*/ 1252538 h 2395538"/>
              <a:gd name="connsiteX135" fmla="*/ 376238 w 3886200"/>
              <a:gd name="connsiteY135" fmla="*/ 1252538 h 2395538"/>
              <a:gd name="connsiteX136" fmla="*/ 371475 w 3886200"/>
              <a:gd name="connsiteY136" fmla="*/ 1319213 h 2395538"/>
              <a:gd name="connsiteX137" fmla="*/ 376238 w 3886200"/>
              <a:gd name="connsiteY137" fmla="*/ 1404938 h 2395538"/>
              <a:gd name="connsiteX138" fmla="*/ 347663 w 3886200"/>
              <a:gd name="connsiteY138" fmla="*/ 1524000 h 2395538"/>
              <a:gd name="connsiteX139" fmla="*/ 366713 w 3886200"/>
              <a:gd name="connsiteY139" fmla="*/ 1624013 h 2395538"/>
              <a:gd name="connsiteX140" fmla="*/ 514350 w 3886200"/>
              <a:gd name="connsiteY140" fmla="*/ 1657350 h 2395538"/>
              <a:gd name="connsiteX141" fmla="*/ 623888 w 3886200"/>
              <a:gd name="connsiteY141" fmla="*/ 1666875 h 2395538"/>
              <a:gd name="connsiteX142" fmla="*/ 747713 w 3886200"/>
              <a:gd name="connsiteY142" fmla="*/ 1633538 h 2395538"/>
              <a:gd name="connsiteX143" fmla="*/ 862013 w 3886200"/>
              <a:gd name="connsiteY143" fmla="*/ 1624013 h 2395538"/>
              <a:gd name="connsiteX144" fmla="*/ 971550 w 3886200"/>
              <a:gd name="connsiteY144" fmla="*/ 1552575 h 2395538"/>
              <a:gd name="connsiteX145" fmla="*/ 1009650 w 3886200"/>
              <a:gd name="connsiteY145" fmla="*/ 1504950 h 2395538"/>
              <a:gd name="connsiteX146" fmla="*/ 1071563 w 3886200"/>
              <a:gd name="connsiteY146" fmla="*/ 1552575 h 2395538"/>
              <a:gd name="connsiteX147" fmla="*/ 1109663 w 3886200"/>
              <a:gd name="connsiteY147" fmla="*/ 1562100 h 2395538"/>
              <a:gd name="connsiteX148" fmla="*/ 1114425 w 3886200"/>
              <a:gd name="connsiteY148" fmla="*/ 1423988 h 2395538"/>
              <a:gd name="connsiteX149" fmla="*/ 1147763 w 3886200"/>
              <a:gd name="connsiteY149" fmla="*/ 1147763 h 2395538"/>
              <a:gd name="connsiteX150" fmla="*/ 1090613 w 3886200"/>
              <a:gd name="connsiteY150" fmla="*/ 962025 h 2395538"/>
              <a:gd name="connsiteX151" fmla="*/ 1000125 w 3886200"/>
              <a:gd name="connsiteY151" fmla="*/ 771525 h 2395538"/>
              <a:gd name="connsiteX152" fmla="*/ 947738 w 3886200"/>
              <a:gd name="connsiteY152" fmla="*/ 671513 h 2395538"/>
              <a:gd name="connsiteX153" fmla="*/ 928688 w 3886200"/>
              <a:gd name="connsiteY153" fmla="*/ 619125 h 2395538"/>
              <a:gd name="connsiteX154" fmla="*/ 938213 w 3886200"/>
              <a:gd name="connsiteY154" fmla="*/ 561975 h 2395538"/>
              <a:gd name="connsiteX155" fmla="*/ 981075 w 3886200"/>
              <a:gd name="connsiteY155" fmla="*/ 552450 h 2395538"/>
              <a:gd name="connsiteX156" fmla="*/ 1038225 w 3886200"/>
              <a:gd name="connsiteY156" fmla="*/ 533400 h 2395538"/>
              <a:gd name="connsiteX157" fmla="*/ 1090613 w 3886200"/>
              <a:gd name="connsiteY157" fmla="*/ 471488 h 2395538"/>
              <a:gd name="connsiteX158" fmla="*/ 1152525 w 3886200"/>
              <a:gd name="connsiteY158" fmla="*/ 504825 h 2395538"/>
              <a:gd name="connsiteX159" fmla="*/ 1181100 w 3886200"/>
              <a:gd name="connsiteY159" fmla="*/ 519113 h 2395538"/>
              <a:gd name="connsiteX160" fmla="*/ 1185863 w 3886200"/>
              <a:gd name="connsiteY160" fmla="*/ 433388 h 2395538"/>
              <a:gd name="connsiteX161" fmla="*/ 1200150 w 3886200"/>
              <a:gd name="connsiteY161" fmla="*/ 357188 h 2395538"/>
              <a:gd name="connsiteX162" fmla="*/ 1266825 w 3886200"/>
              <a:gd name="connsiteY162" fmla="*/ 328613 h 2395538"/>
              <a:gd name="connsiteX163" fmla="*/ 1300163 w 3886200"/>
              <a:gd name="connsiteY163" fmla="*/ 352425 h 2395538"/>
              <a:gd name="connsiteX164" fmla="*/ 1276350 w 3886200"/>
              <a:gd name="connsiteY164" fmla="*/ 385763 h 2395538"/>
              <a:gd name="connsiteX165" fmla="*/ 1243013 w 3886200"/>
              <a:gd name="connsiteY165" fmla="*/ 414338 h 2395538"/>
              <a:gd name="connsiteX166" fmla="*/ 1262063 w 3886200"/>
              <a:gd name="connsiteY166" fmla="*/ 514350 h 2395538"/>
              <a:gd name="connsiteX167" fmla="*/ 1262063 w 3886200"/>
              <a:gd name="connsiteY167" fmla="*/ 557213 h 2395538"/>
              <a:gd name="connsiteX168" fmla="*/ 1271588 w 3886200"/>
              <a:gd name="connsiteY168" fmla="*/ 595313 h 2395538"/>
              <a:gd name="connsiteX169" fmla="*/ 1376363 w 3886200"/>
              <a:gd name="connsiteY169" fmla="*/ 623888 h 2395538"/>
              <a:gd name="connsiteX170" fmla="*/ 1538288 w 3886200"/>
              <a:gd name="connsiteY170" fmla="*/ 604838 h 2395538"/>
              <a:gd name="connsiteX171" fmla="*/ 1662113 w 3886200"/>
              <a:gd name="connsiteY171" fmla="*/ 623888 h 2395538"/>
              <a:gd name="connsiteX172" fmla="*/ 1752600 w 3886200"/>
              <a:gd name="connsiteY172" fmla="*/ 604838 h 2395538"/>
              <a:gd name="connsiteX173" fmla="*/ 1857375 w 3886200"/>
              <a:gd name="connsiteY173" fmla="*/ 490538 h 2395538"/>
              <a:gd name="connsiteX174" fmla="*/ 1943100 w 3886200"/>
              <a:gd name="connsiteY174" fmla="*/ 390525 h 2395538"/>
              <a:gd name="connsiteX175" fmla="*/ 1995488 w 3886200"/>
              <a:gd name="connsiteY175" fmla="*/ 333375 h 2395538"/>
              <a:gd name="connsiteX176" fmla="*/ 2000250 w 3886200"/>
              <a:gd name="connsiteY176" fmla="*/ 285750 h 2395538"/>
              <a:gd name="connsiteX177" fmla="*/ 2081213 w 3886200"/>
              <a:gd name="connsiteY177" fmla="*/ 219075 h 2395538"/>
              <a:gd name="connsiteX178" fmla="*/ 2166938 w 3886200"/>
              <a:gd name="connsiteY178" fmla="*/ 214313 h 2395538"/>
              <a:gd name="connsiteX179" fmla="*/ 2357438 w 3886200"/>
              <a:gd name="connsiteY179" fmla="*/ 71438 h 2395538"/>
              <a:gd name="connsiteX180" fmla="*/ 2419350 w 3886200"/>
              <a:gd name="connsiteY180" fmla="*/ 4763 h 2395538"/>
              <a:gd name="connsiteX181" fmla="*/ 2700338 w 3886200"/>
              <a:gd name="connsiteY181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90763 w 3886200"/>
              <a:gd name="connsiteY14" fmla="*/ 533400 h 2395538"/>
              <a:gd name="connsiteX15" fmla="*/ 2147888 w 3886200"/>
              <a:gd name="connsiteY15" fmla="*/ 590550 h 2395538"/>
              <a:gd name="connsiteX16" fmla="*/ 2009775 w 3886200"/>
              <a:gd name="connsiteY16" fmla="*/ 676275 h 2395538"/>
              <a:gd name="connsiteX17" fmla="*/ 1924050 w 3886200"/>
              <a:gd name="connsiteY17" fmla="*/ 752475 h 2395538"/>
              <a:gd name="connsiteX18" fmla="*/ 1838325 w 3886200"/>
              <a:gd name="connsiteY18" fmla="*/ 804863 h 2395538"/>
              <a:gd name="connsiteX19" fmla="*/ 1795463 w 3886200"/>
              <a:gd name="connsiteY19" fmla="*/ 838200 h 2395538"/>
              <a:gd name="connsiteX20" fmla="*/ 1762125 w 3886200"/>
              <a:gd name="connsiteY20" fmla="*/ 900113 h 2395538"/>
              <a:gd name="connsiteX21" fmla="*/ 1776413 w 3886200"/>
              <a:gd name="connsiteY21" fmla="*/ 985838 h 2395538"/>
              <a:gd name="connsiteX22" fmla="*/ 1400175 w 3886200"/>
              <a:gd name="connsiteY22" fmla="*/ 1490663 h 2395538"/>
              <a:gd name="connsiteX23" fmla="*/ 1862138 w 3886200"/>
              <a:gd name="connsiteY23" fmla="*/ 1123950 h 2395538"/>
              <a:gd name="connsiteX24" fmla="*/ 1990725 w 3886200"/>
              <a:gd name="connsiteY24" fmla="*/ 1109663 h 2395538"/>
              <a:gd name="connsiteX25" fmla="*/ 2233613 w 3886200"/>
              <a:gd name="connsiteY25" fmla="*/ 928688 h 2395538"/>
              <a:gd name="connsiteX26" fmla="*/ 2357438 w 3886200"/>
              <a:gd name="connsiteY26" fmla="*/ 852488 h 2395538"/>
              <a:gd name="connsiteX27" fmla="*/ 2500313 w 3886200"/>
              <a:gd name="connsiteY27" fmla="*/ 852488 h 2395538"/>
              <a:gd name="connsiteX28" fmla="*/ 2705100 w 3886200"/>
              <a:gd name="connsiteY28" fmla="*/ 785813 h 2395538"/>
              <a:gd name="connsiteX29" fmla="*/ 2852738 w 3886200"/>
              <a:gd name="connsiteY29" fmla="*/ 704850 h 2395538"/>
              <a:gd name="connsiteX30" fmla="*/ 3128963 w 3886200"/>
              <a:gd name="connsiteY30" fmla="*/ 657225 h 2395538"/>
              <a:gd name="connsiteX31" fmla="*/ 3333750 w 3886200"/>
              <a:gd name="connsiteY31" fmla="*/ 514350 h 2395538"/>
              <a:gd name="connsiteX32" fmla="*/ 3600450 w 3886200"/>
              <a:gd name="connsiteY32" fmla="*/ 257175 h 2395538"/>
              <a:gd name="connsiteX33" fmla="*/ 3686175 w 3886200"/>
              <a:gd name="connsiteY33" fmla="*/ 157163 h 2395538"/>
              <a:gd name="connsiteX34" fmla="*/ 3667125 w 3886200"/>
              <a:gd name="connsiteY34" fmla="*/ 119063 h 2395538"/>
              <a:gd name="connsiteX35" fmla="*/ 3762375 w 3886200"/>
              <a:gd name="connsiteY35" fmla="*/ 0 h 2395538"/>
              <a:gd name="connsiteX36" fmla="*/ 3886200 w 3886200"/>
              <a:gd name="connsiteY36" fmla="*/ 4763 h 2395538"/>
              <a:gd name="connsiteX37" fmla="*/ 3886200 w 3886200"/>
              <a:gd name="connsiteY37" fmla="*/ 933450 h 2395538"/>
              <a:gd name="connsiteX38" fmla="*/ 3886200 w 3886200"/>
              <a:gd name="connsiteY38" fmla="*/ 1157288 h 2395538"/>
              <a:gd name="connsiteX39" fmla="*/ 3805238 w 3886200"/>
              <a:gd name="connsiteY39" fmla="*/ 1171575 h 2395538"/>
              <a:gd name="connsiteX40" fmla="*/ 3757613 w 3886200"/>
              <a:gd name="connsiteY40" fmla="*/ 1190625 h 2395538"/>
              <a:gd name="connsiteX41" fmla="*/ 3719513 w 3886200"/>
              <a:gd name="connsiteY41" fmla="*/ 1233488 h 2395538"/>
              <a:gd name="connsiteX42" fmla="*/ 3705225 w 3886200"/>
              <a:gd name="connsiteY42" fmla="*/ 1266825 h 2395538"/>
              <a:gd name="connsiteX43" fmla="*/ 3676650 w 3886200"/>
              <a:gd name="connsiteY43" fmla="*/ 1271588 h 2395538"/>
              <a:gd name="connsiteX44" fmla="*/ 3648075 w 3886200"/>
              <a:gd name="connsiteY44" fmla="*/ 1238250 h 2395538"/>
              <a:gd name="connsiteX45" fmla="*/ 3605213 w 3886200"/>
              <a:gd name="connsiteY45" fmla="*/ 1209675 h 2395538"/>
              <a:gd name="connsiteX46" fmla="*/ 3533775 w 3886200"/>
              <a:gd name="connsiteY46" fmla="*/ 1243013 h 2395538"/>
              <a:gd name="connsiteX47" fmla="*/ 3448050 w 3886200"/>
              <a:gd name="connsiteY47" fmla="*/ 1271588 h 2395538"/>
              <a:gd name="connsiteX48" fmla="*/ 3371850 w 3886200"/>
              <a:gd name="connsiteY48" fmla="*/ 1276350 h 2395538"/>
              <a:gd name="connsiteX49" fmla="*/ 3333750 w 3886200"/>
              <a:gd name="connsiteY49" fmla="*/ 1304925 h 2395538"/>
              <a:gd name="connsiteX50" fmla="*/ 3290888 w 3886200"/>
              <a:gd name="connsiteY50" fmla="*/ 1285875 h 2395538"/>
              <a:gd name="connsiteX51" fmla="*/ 3243263 w 3886200"/>
              <a:gd name="connsiteY51" fmla="*/ 1281113 h 2395538"/>
              <a:gd name="connsiteX52" fmla="*/ 3186113 w 3886200"/>
              <a:gd name="connsiteY52" fmla="*/ 1276350 h 2395538"/>
              <a:gd name="connsiteX53" fmla="*/ 3114675 w 3886200"/>
              <a:gd name="connsiteY53" fmla="*/ 1276350 h 2395538"/>
              <a:gd name="connsiteX54" fmla="*/ 3057525 w 3886200"/>
              <a:gd name="connsiteY54" fmla="*/ 1323975 h 2395538"/>
              <a:gd name="connsiteX55" fmla="*/ 2995613 w 3886200"/>
              <a:gd name="connsiteY55" fmla="*/ 1381125 h 2395538"/>
              <a:gd name="connsiteX56" fmla="*/ 2928938 w 3886200"/>
              <a:gd name="connsiteY56" fmla="*/ 1428750 h 2395538"/>
              <a:gd name="connsiteX57" fmla="*/ 2895600 w 3886200"/>
              <a:gd name="connsiteY57" fmla="*/ 1466850 h 2395538"/>
              <a:gd name="connsiteX58" fmla="*/ 2852738 w 3886200"/>
              <a:gd name="connsiteY58" fmla="*/ 1514475 h 2395538"/>
              <a:gd name="connsiteX59" fmla="*/ 2824163 w 3886200"/>
              <a:gd name="connsiteY59" fmla="*/ 1552575 h 2395538"/>
              <a:gd name="connsiteX60" fmla="*/ 2752725 w 3886200"/>
              <a:gd name="connsiteY60" fmla="*/ 1585913 h 2395538"/>
              <a:gd name="connsiteX61" fmla="*/ 2705100 w 3886200"/>
              <a:gd name="connsiteY61" fmla="*/ 1652588 h 2395538"/>
              <a:gd name="connsiteX62" fmla="*/ 2667000 w 3886200"/>
              <a:gd name="connsiteY62" fmla="*/ 1724025 h 2395538"/>
              <a:gd name="connsiteX63" fmla="*/ 2595563 w 3886200"/>
              <a:gd name="connsiteY63" fmla="*/ 1743075 h 2395538"/>
              <a:gd name="connsiteX64" fmla="*/ 2505075 w 3886200"/>
              <a:gd name="connsiteY64" fmla="*/ 1695450 h 2395538"/>
              <a:gd name="connsiteX65" fmla="*/ 2452688 w 3886200"/>
              <a:gd name="connsiteY65" fmla="*/ 1662113 h 2395538"/>
              <a:gd name="connsiteX66" fmla="*/ 2414588 w 3886200"/>
              <a:gd name="connsiteY66" fmla="*/ 1671638 h 2395538"/>
              <a:gd name="connsiteX67" fmla="*/ 2386013 w 3886200"/>
              <a:gd name="connsiteY67" fmla="*/ 1695450 h 2395538"/>
              <a:gd name="connsiteX68" fmla="*/ 2343150 w 3886200"/>
              <a:gd name="connsiteY68" fmla="*/ 1700213 h 2395538"/>
              <a:gd name="connsiteX69" fmla="*/ 2281238 w 3886200"/>
              <a:gd name="connsiteY69" fmla="*/ 1690688 h 2395538"/>
              <a:gd name="connsiteX70" fmla="*/ 2233613 w 3886200"/>
              <a:gd name="connsiteY70" fmla="*/ 1719263 h 2395538"/>
              <a:gd name="connsiteX71" fmla="*/ 2233613 w 3886200"/>
              <a:gd name="connsiteY71" fmla="*/ 1762125 h 2395538"/>
              <a:gd name="connsiteX72" fmla="*/ 2205038 w 3886200"/>
              <a:gd name="connsiteY72" fmla="*/ 1781175 h 2395538"/>
              <a:gd name="connsiteX73" fmla="*/ 2157413 w 3886200"/>
              <a:gd name="connsiteY73" fmla="*/ 1790700 h 2395538"/>
              <a:gd name="connsiteX74" fmla="*/ 2119313 w 3886200"/>
              <a:gd name="connsiteY74" fmla="*/ 1795463 h 2395538"/>
              <a:gd name="connsiteX75" fmla="*/ 2062163 w 3886200"/>
              <a:gd name="connsiteY75" fmla="*/ 1843088 h 2395538"/>
              <a:gd name="connsiteX76" fmla="*/ 2028825 w 3886200"/>
              <a:gd name="connsiteY76" fmla="*/ 1876425 h 2395538"/>
              <a:gd name="connsiteX77" fmla="*/ 1985963 w 3886200"/>
              <a:gd name="connsiteY77" fmla="*/ 1928813 h 2395538"/>
              <a:gd name="connsiteX78" fmla="*/ 1933575 w 3886200"/>
              <a:gd name="connsiteY78" fmla="*/ 1938338 h 2395538"/>
              <a:gd name="connsiteX79" fmla="*/ 1847850 w 3886200"/>
              <a:gd name="connsiteY79" fmla="*/ 1905000 h 2395538"/>
              <a:gd name="connsiteX80" fmla="*/ 1771650 w 3886200"/>
              <a:gd name="connsiteY80" fmla="*/ 1890713 h 2395538"/>
              <a:gd name="connsiteX81" fmla="*/ 1704975 w 3886200"/>
              <a:gd name="connsiteY81" fmla="*/ 1919288 h 2395538"/>
              <a:gd name="connsiteX82" fmla="*/ 1638300 w 3886200"/>
              <a:gd name="connsiteY82" fmla="*/ 1933575 h 2395538"/>
              <a:gd name="connsiteX83" fmla="*/ 1628775 w 3886200"/>
              <a:gd name="connsiteY83" fmla="*/ 1976438 h 2395538"/>
              <a:gd name="connsiteX84" fmla="*/ 1690688 w 3886200"/>
              <a:gd name="connsiteY84" fmla="*/ 2028825 h 2395538"/>
              <a:gd name="connsiteX85" fmla="*/ 1781175 w 3886200"/>
              <a:gd name="connsiteY85" fmla="*/ 2081213 h 2395538"/>
              <a:gd name="connsiteX86" fmla="*/ 1862138 w 3886200"/>
              <a:gd name="connsiteY86" fmla="*/ 2143125 h 2395538"/>
              <a:gd name="connsiteX87" fmla="*/ 1900238 w 3886200"/>
              <a:gd name="connsiteY87" fmla="*/ 2162175 h 2395538"/>
              <a:gd name="connsiteX88" fmla="*/ 1847850 w 3886200"/>
              <a:gd name="connsiteY88" fmla="*/ 2176463 h 2395538"/>
              <a:gd name="connsiteX89" fmla="*/ 1728788 w 3886200"/>
              <a:gd name="connsiteY89" fmla="*/ 2114550 h 2395538"/>
              <a:gd name="connsiteX90" fmla="*/ 1595438 w 3886200"/>
              <a:gd name="connsiteY90" fmla="*/ 2043113 h 2395538"/>
              <a:gd name="connsiteX91" fmla="*/ 1528763 w 3886200"/>
              <a:gd name="connsiteY91" fmla="*/ 1976438 h 2395538"/>
              <a:gd name="connsiteX92" fmla="*/ 1385888 w 3886200"/>
              <a:gd name="connsiteY92" fmla="*/ 1924050 h 2395538"/>
              <a:gd name="connsiteX93" fmla="*/ 1328738 w 3886200"/>
              <a:gd name="connsiteY93" fmla="*/ 1933575 h 2395538"/>
              <a:gd name="connsiteX94" fmla="*/ 1304925 w 3886200"/>
              <a:gd name="connsiteY94" fmla="*/ 1933575 h 2395538"/>
              <a:gd name="connsiteX95" fmla="*/ 1323975 w 3886200"/>
              <a:gd name="connsiteY95" fmla="*/ 1985963 h 2395538"/>
              <a:gd name="connsiteX96" fmla="*/ 1476375 w 3886200"/>
              <a:gd name="connsiteY96" fmla="*/ 2057400 h 2395538"/>
              <a:gd name="connsiteX97" fmla="*/ 1643063 w 3886200"/>
              <a:gd name="connsiteY97" fmla="*/ 2128838 h 2395538"/>
              <a:gd name="connsiteX98" fmla="*/ 1776413 w 3886200"/>
              <a:gd name="connsiteY98" fmla="*/ 2205038 h 2395538"/>
              <a:gd name="connsiteX99" fmla="*/ 1957388 w 3886200"/>
              <a:gd name="connsiteY99" fmla="*/ 2305050 h 2395538"/>
              <a:gd name="connsiteX100" fmla="*/ 2081213 w 3886200"/>
              <a:gd name="connsiteY100" fmla="*/ 2390775 h 2395538"/>
              <a:gd name="connsiteX101" fmla="*/ 457200 w 3886200"/>
              <a:gd name="connsiteY101" fmla="*/ 2390775 h 2395538"/>
              <a:gd name="connsiteX102" fmla="*/ 452438 w 3886200"/>
              <a:gd name="connsiteY102" fmla="*/ 2324100 h 2395538"/>
              <a:gd name="connsiteX103" fmla="*/ 409575 w 3886200"/>
              <a:gd name="connsiteY103" fmla="*/ 2300288 h 2395538"/>
              <a:gd name="connsiteX104" fmla="*/ 352425 w 3886200"/>
              <a:gd name="connsiteY104" fmla="*/ 2343150 h 2395538"/>
              <a:gd name="connsiteX105" fmla="*/ 300038 w 3886200"/>
              <a:gd name="connsiteY105" fmla="*/ 2390775 h 2395538"/>
              <a:gd name="connsiteX106" fmla="*/ 290513 w 3886200"/>
              <a:gd name="connsiteY106" fmla="*/ 2395538 h 2395538"/>
              <a:gd name="connsiteX107" fmla="*/ 219075 w 3886200"/>
              <a:gd name="connsiteY107" fmla="*/ 2390775 h 2395538"/>
              <a:gd name="connsiteX108" fmla="*/ 152400 w 3886200"/>
              <a:gd name="connsiteY108" fmla="*/ 2343150 h 2395538"/>
              <a:gd name="connsiteX109" fmla="*/ 90488 w 3886200"/>
              <a:gd name="connsiteY109" fmla="*/ 2309813 h 2395538"/>
              <a:gd name="connsiteX110" fmla="*/ 71438 w 3886200"/>
              <a:gd name="connsiteY110" fmla="*/ 2243138 h 2395538"/>
              <a:gd name="connsiteX111" fmla="*/ 71438 w 3886200"/>
              <a:gd name="connsiteY111" fmla="*/ 2243138 h 2395538"/>
              <a:gd name="connsiteX112" fmla="*/ 142875 w 3886200"/>
              <a:gd name="connsiteY112" fmla="*/ 2190750 h 2395538"/>
              <a:gd name="connsiteX113" fmla="*/ 195263 w 3886200"/>
              <a:gd name="connsiteY113" fmla="*/ 2128838 h 2395538"/>
              <a:gd name="connsiteX114" fmla="*/ 180975 w 3886200"/>
              <a:gd name="connsiteY114" fmla="*/ 2014538 h 2395538"/>
              <a:gd name="connsiteX115" fmla="*/ 161925 w 3886200"/>
              <a:gd name="connsiteY115" fmla="*/ 1976438 h 2395538"/>
              <a:gd name="connsiteX116" fmla="*/ 147638 w 3886200"/>
              <a:gd name="connsiteY116" fmla="*/ 1943100 h 2395538"/>
              <a:gd name="connsiteX117" fmla="*/ 104775 w 3886200"/>
              <a:gd name="connsiteY117" fmla="*/ 1933575 h 2395538"/>
              <a:gd name="connsiteX118" fmla="*/ 61913 w 3886200"/>
              <a:gd name="connsiteY118" fmla="*/ 1966913 h 2395538"/>
              <a:gd name="connsiteX119" fmla="*/ 28575 w 3886200"/>
              <a:gd name="connsiteY119" fmla="*/ 1976438 h 2395538"/>
              <a:gd name="connsiteX120" fmla="*/ 0 w 3886200"/>
              <a:gd name="connsiteY120" fmla="*/ 1924050 h 2395538"/>
              <a:gd name="connsiteX121" fmla="*/ 19050 w 3886200"/>
              <a:gd name="connsiteY121" fmla="*/ 1866900 h 2395538"/>
              <a:gd name="connsiteX122" fmla="*/ 71438 w 3886200"/>
              <a:gd name="connsiteY122" fmla="*/ 1838325 h 2395538"/>
              <a:gd name="connsiteX123" fmla="*/ 147638 w 3886200"/>
              <a:gd name="connsiteY123" fmla="*/ 1828800 h 2395538"/>
              <a:gd name="connsiteX124" fmla="*/ 190500 w 3886200"/>
              <a:gd name="connsiteY124" fmla="*/ 1785938 h 2395538"/>
              <a:gd name="connsiteX125" fmla="*/ 166688 w 3886200"/>
              <a:gd name="connsiteY125" fmla="*/ 1757363 h 2395538"/>
              <a:gd name="connsiteX126" fmla="*/ 171450 w 3886200"/>
              <a:gd name="connsiteY126" fmla="*/ 1671638 h 2395538"/>
              <a:gd name="connsiteX127" fmla="*/ 185738 w 3886200"/>
              <a:gd name="connsiteY127" fmla="*/ 1619250 h 2395538"/>
              <a:gd name="connsiteX128" fmla="*/ 200025 w 3886200"/>
              <a:gd name="connsiteY128" fmla="*/ 1571625 h 2395538"/>
              <a:gd name="connsiteX129" fmla="*/ 180975 w 3886200"/>
              <a:gd name="connsiteY129" fmla="*/ 1514475 h 2395538"/>
              <a:gd name="connsiteX130" fmla="*/ 109538 w 3886200"/>
              <a:gd name="connsiteY130" fmla="*/ 1471613 h 2395538"/>
              <a:gd name="connsiteX131" fmla="*/ 195263 w 3886200"/>
              <a:gd name="connsiteY131" fmla="*/ 1423988 h 2395538"/>
              <a:gd name="connsiteX132" fmla="*/ 290513 w 3886200"/>
              <a:gd name="connsiteY132" fmla="*/ 1328738 h 2395538"/>
              <a:gd name="connsiteX133" fmla="*/ 342900 w 3886200"/>
              <a:gd name="connsiteY133" fmla="*/ 1271588 h 2395538"/>
              <a:gd name="connsiteX134" fmla="*/ 376238 w 3886200"/>
              <a:gd name="connsiteY134" fmla="*/ 1252538 h 2395538"/>
              <a:gd name="connsiteX135" fmla="*/ 376238 w 3886200"/>
              <a:gd name="connsiteY135" fmla="*/ 1252538 h 2395538"/>
              <a:gd name="connsiteX136" fmla="*/ 371475 w 3886200"/>
              <a:gd name="connsiteY136" fmla="*/ 1319213 h 2395538"/>
              <a:gd name="connsiteX137" fmla="*/ 376238 w 3886200"/>
              <a:gd name="connsiteY137" fmla="*/ 1404938 h 2395538"/>
              <a:gd name="connsiteX138" fmla="*/ 347663 w 3886200"/>
              <a:gd name="connsiteY138" fmla="*/ 1524000 h 2395538"/>
              <a:gd name="connsiteX139" fmla="*/ 366713 w 3886200"/>
              <a:gd name="connsiteY139" fmla="*/ 1624013 h 2395538"/>
              <a:gd name="connsiteX140" fmla="*/ 514350 w 3886200"/>
              <a:gd name="connsiteY140" fmla="*/ 1657350 h 2395538"/>
              <a:gd name="connsiteX141" fmla="*/ 623888 w 3886200"/>
              <a:gd name="connsiteY141" fmla="*/ 1666875 h 2395538"/>
              <a:gd name="connsiteX142" fmla="*/ 747713 w 3886200"/>
              <a:gd name="connsiteY142" fmla="*/ 1633538 h 2395538"/>
              <a:gd name="connsiteX143" fmla="*/ 862013 w 3886200"/>
              <a:gd name="connsiteY143" fmla="*/ 1624013 h 2395538"/>
              <a:gd name="connsiteX144" fmla="*/ 971550 w 3886200"/>
              <a:gd name="connsiteY144" fmla="*/ 1552575 h 2395538"/>
              <a:gd name="connsiteX145" fmla="*/ 1009650 w 3886200"/>
              <a:gd name="connsiteY145" fmla="*/ 1504950 h 2395538"/>
              <a:gd name="connsiteX146" fmla="*/ 1071563 w 3886200"/>
              <a:gd name="connsiteY146" fmla="*/ 1552575 h 2395538"/>
              <a:gd name="connsiteX147" fmla="*/ 1109663 w 3886200"/>
              <a:gd name="connsiteY147" fmla="*/ 1562100 h 2395538"/>
              <a:gd name="connsiteX148" fmla="*/ 1114425 w 3886200"/>
              <a:gd name="connsiteY148" fmla="*/ 1423988 h 2395538"/>
              <a:gd name="connsiteX149" fmla="*/ 1147763 w 3886200"/>
              <a:gd name="connsiteY149" fmla="*/ 1147763 h 2395538"/>
              <a:gd name="connsiteX150" fmla="*/ 1090613 w 3886200"/>
              <a:gd name="connsiteY150" fmla="*/ 962025 h 2395538"/>
              <a:gd name="connsiteX151" fmla="*/ 1000125 w 3886200"/>
              <a:gd name="connsiteY151" fmla="*/ 771525 h 2395538"/>
              <a:gd name="connsiteX152" fmla="*/ 947738 w 3886200"/>
              <a:gd name="connsiteY152" fmla="*/ 671513 h 2395538"/>
              <a:gd name="connsiteX153" fmla="*/ 928688 w 3886200"/>
              <a:gd name="connsiteY153" fmla="*/ 619125 h 2395538"/>
              <a:gd name="connsiteX154" fmla="*/ 938213 w 3886200"/>
              <a:gd name="connsiteY154" fmla="*/ 561975 h 2395538"/>
              <a:gd name="connsiteX155" fmla="*/ 981075 w 3886200"/>
              <a:gd name="connsiteY155" fmla="*/ 552450 h 2395538"/>
              <a:gd name="connsiteX156" fmla="*/ 1038225 w 3886200"/>
              <a:gd name="connsiteY156" fmla="*/ 533400 h 2395538"/>
              <a:gd name="connsiteX157" fmla="*/ 1090613 w 3886200"/>
              <a:gd name="connsiteY157" fmla="*/ 471488 h 2395538"/>
              <a:gd name="connsiteX158" fmla="*/ 1152525 w 3886200"/>
              <a:gd name="connsiteY158" fmla="*/ 504825 h 2395538"/>
              <a:gd name="connsiteX159" fmla="*/ 1181100 w 3886200"/>
              <a:gd name="connsiteY159" fmla="*/ 519113 h 2395538"/>
              <a:gd name="connsiteX160" fmla="*/ 1185863 w 3886200"/>
              <a:gd name="connsiteY160" fmla="*/ 433388 h 2395538"/>
              <a:gd name="connsiteX161" fmla="*/ 1200150 w 3886200"/>
              <a:gd name="connsiteY161" fmla="*/ 357188 h 2395538"/>
              <a:gd name="connsiteX162" fmla="*/ 1266825 w 3886200"/>
              <a:gd name="connsiteY162" fmla="*/ 328613 h 2395538"/>
              <a:gd name="connsiteX163" fmla="*/ 1300163 w 3886200"/>
              <a:gd name="connsiteY163" fmla="*/ 352425 h 2395538"/>
              <a:gd name="connsiteX164" fmla="*/ 1276350 w 3886200"/>
              <a:gd name="connsiteY164" fmla="*/ 385763 h 2395538"/>
              <a:gd name="connsiteX165" fmla="*/ 1243013 w 3886200"/>
              <a:gd name="connsiteY165" fmla="*/ 414338 h 2395538"/>
              <a:gd name="connsiteX166" fmla="*/ 1262063 w 3886200"/>
              <a:gd name="connsiteY166" fmla="*/ 514350 h 2395538"/>
              <a:gd name="connsiteX167" fmla="*/ 1262063 w 3886200"/>
              <a:gd name="connsiteY167" fmla="*/ 557213 h 2395538"/>
              <a:gd name="connsiteX168" fmla="*/ 1271588 w 3886200"/>
              <a:gd name="connsiteY168" fmla="*/ 595313 h 2395538"/>
              <a:gd name="connsiteX169" fmla="*/ 1376363 w 3886200"/>
              <a:gd name="connsiteY169" fmla="*/ 623888 h 2395538"/>
              <a:gd name="connsiteX170" fmla="*/ 1538288 w 3886200"/>
              <a:gd name="connsiteY170" fmla="*/ 604838 h 2395538"/>
              <a:gd name="connsiteX171" fmla="*/ 1662113 w 3886200"/>
              <a:gd name="connsiteY171" fmla="*/ 623888 h 2395538"/>
              <a:gd name="connsiteX172" fmla="*/ 1752600 w 3886200"/>
              <a:gd name="connsiteY172" fmla="*/ 604838 h 2395538"/>
              <a:gd name="connsiteX173" fmla="*/ 1857375 w 3886200"/>
              <a:gd name="connsiteY173" fmla="*/ 490538 h 2395538"/>
              <a:gd name="connsiteX174" fmla="*/ 1943100 w 3886200"/>
              <a:gd name="connsiteY174" fmla="*/ 390525 h 2395538"/>
              <a:gd name="connsiteX175" fmla="*/ 1995488 w 3886200"/>
              <a:gd name="connsiteY175" fmla="*/ 333375 h 2395538"/>
              <a:gd name="connsiteX176" fmla="*/ 2000250 w 3886200"/>
              <a:gd name="connsiteY176" fmla="*/ 285750 h 2395538"/>
              <a:gd name="connsiteX177" fmla="*/ 2081213 w 3886200"/>
              <a:gd name="connsiteY177" fmla="*/ 219075 h 2395538"/>
              <a:gd name="connsiteX178" fmla="*/ 2166938 w 3886200"/>
              <a:gd name="connsiteY178" fmla="*/ 214313 h 2395538"/>
              <a:gd name="connsiteX179" fmla="*/ 2357438 w 3886200"/>
              <a:gd name="connsiteY179" fmla="*/ 71438 h 2395538"/>
              <a:gd name="connsiteX180" fmla="*/ 2419350 w 3886200"/>
              <a:gd name="connsiteY180" fmla="*/ 4763 h 2395538"/>
              <a:gd name="connsiteX181" fmla="*/ 2700338 w 3886200"/>
              <a:gd name="connsiteY181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90763 w 3886200"/>
              <a:gd name="connsiteY14" fmla="*/ 533400 h 2395538"/>
              <a:gd name="connsiteX15" fmla="*/ 2147888 w 3886200"/>
              <a:gd name="connsiteY15" fmla="*/ 590550 h 2395538"/>
              <a:gd name="connsiteX16" fmla="*/ 2009775 w 3886200"/>
              <a:gd name="connsiteY16" fmla="*/ 676275 h 2395538"/>
              <a:gd name="connsiteX17" fmla="*/ 1924050 w 3886200"/>
              <a:gd name="connsiteY17" fmla="*/ 752475 h 2395538"/>
              <a:gd name="connsiteX18" fmla="*/ 1838325 w 3886200"/>
              <a:gd name="connsiteY18" fmla="*/ 804863 h 2395538"/>
              <a:gd name="connsiteX19" fmla="*/ 1795463 w 3886200"/>
              <a:gd name="connsiteY19" fmla="*/ 838200 h 2395538"/>
              <a:gd name="connsiteX20" fmla="*/ 1762125 w 3886200"/>
              <a:gd name="connsiteY20" fmla="*/ 900113 h 2395538"/>
              <a:gd name="connsiteX21" fmla="*/ 1776413 w 3886200"/>
              <a:gd name="connsiteY21" fmla="*/ 985838 h 2395538"/>
              <a:gd name="connsiteX22" fmla="*/ 1400175 w 3886200"/>
              <a:gd name="connsiteY22" fmla="*/ 1490663 h 2395538"/>
              <a:gd name="connsiteX23" fmla="*/ 1652588 w 3886200"/>
              <a:gd name="connsiteY23" fmla="*/ 1624013 h 2395538"/>
              <a:gd name="connsiteX24" fmla="*/ 1990725 w 3886200"/>
              <a:gd name="connsiteY24" fmla="*/ 1109663 h 2395538"/>
              <a:gd name="connsiteX25" fmla="*/ 2233613 w 3886200"/>
              <a:gd name="connsiteY25" fmla="*/ 928688 h 2395538"/>
              <a:gd name="connsiteX26" fmla="*/ 2357438 w 3886200"/>
              <a:gd name="connsiteY26" fmla="*/ 852488 h 2395538"/>
              <a:gd name="connsiteX27" fmla="*/ 2500313 w 3886200"/>
              <a:gd name="connsiteY27" fmla="*/ 852488 h 2395538"/>
              <a:gd name="connsiteX28" fmla="*/ 2705100 w 3886200"/>
              <a:gd name="connsiteY28" fmla="*/ 785813 h 2395538"/>
              <a:gd name="connsiteX29" fmla="*/ 2852738 w 3886200"/>
              <a:gd name="connsiteY29" fmla="*/ 704850 h 2395538"/>
              <a:gd name="connsiteX30" fmla="*/ 3128963 w 3886200"/>
              <a:gd name="connsiteY30" fmla="*/ 657225 h 2395538"/>
              <a:gd name="connsiteX31" fmla="*/ 3333750 w 3886200"/>
              <a:gd name="connsiteY31" fmla="*/ 514350 h 2395538"/>
              <a:gd name="connsiteX32" fmla="*/ 3600450 w 3886200"/>
              <a:gd name="connsiteY32" fmla="*/ 257175 h 2395538"/>
              <a:gd name="connsiteX33" fmla="*/ 3686175 w 3886200"/>
              <a:gd name="connsiteY33" fmla="*/ 157163 h 2395538"/>
              <a:gd name="connsiteX34" fmla="*/ 3667125 w 3886200"/>
              <a:gd name="connsiteY34" fmla="*/ 119063 h 2395538"/>
              <a:gd name="connsiteX35" fmla="*/ 3762375 w 3886200"/>
              <a:gd name="connsiteY35" fmla="*/ 0 h 2395538"/>
              <a:gd name="connsiteX36" fmla="*/ 3886200 w 3886200"/>
              <a:gd name="connsiteY36" fmla="*/ 4763 h 2395538"/>
              <a:gd name="connsiteX37" fmla="*/ 3886200 w 3886200"/>
              <a:gd name="connsiteY37" fmla="*/ 933450 h 2395538"/>
              <a:gd name="connsiteX38" fmla="*/ 3886200 w 3886200"/>
              <a:gd name="connsiteY38" fmla="*/ 1157288 h 2395538"/>
              <a:gd name="connsiteX39" fmla="*/ 3805238 w 3886200"/>
              <a:gd name="connsiteY39" fmla="*/ 1171575 h 2395538"/>
              <a:gd name="connsiteX40" fmla="*/ 3757613 w 3886200"/>
              <a:gd name="connsiteY40" fmla="*/ 1190625 h 2395538"/>
              <a:gd name="connsiteX41" fmla="*/ 3719513 w 3886200"/>
              <a:gd name="connsiteY41" fmla="*/ 1233488 h 2395538"/>
              <a:gd name="connsiteX42" fmla="*/ 3705225 w 3886200"/>
              <a:gd name="connsiteY42" fmla="*/ 1266825 h 2395538"/>
              <a:gd name="connsiteX43" fmla="*/ 3676650 w 3886200"/>
              <a:gd name="connsiteY43" fmla="*/ 1271588 h 2395538"/>
              <a:gd name="connsiteX44" fmla="*/ 3648075 w 3886200"/>
              <a:gd name="connsiteY44" fmla="*/ 1238250 h 2395538"/>
              <a:gd name="connsiteX45" fmla="*/ 3605213 w 3886200"/>
              <a:gd name="connsiteY45" fmla="*/ 1209675 h 2395538"/>
              <a:gd name="connsiteX46" fmla="*/ 3533775 w 3886200"/>
              <a:gd name="connsiteY46" fmla="*/ 1243013 h 2395538"/>
              <a:gd name="connsiteX47" fmla="*/ 3448050 w 3886200"/>
              <a:gd name="connsiteY47" fmla="*/ 1271588 h 2395538"/>
              <a:gd name="connsiteX48" fmla="*/ 3371850 w 3886200"/>
              <a:gd name="connsiteY48" fmla="*/ 1276350 h 2395538"/>
              <a:gd name="connsiteX49" fmla="*/ 3333750 w 3886200"/>
              <a:gd name="connsiteY49" fmla="*/ 1304925 h 2395538"/>
              <a:gd name="connsiteX50" fmla="*/ 3290888 w 3886200"/>
              <a:gd name="connsiteY50" fmla="*/ 1285875 h 2395538"/>
              <a:gd name="connsiteX51" fmla="*/ 3243263 w 3886200"/>
              <a:gd name="connsiteY51" fmla="*/ 1281113 h 2395538"/>
              <a:gd name="connsiteX52" fmla="*/ 3186113 w 3886200"/>
              <a:gd name="connsiteY52" fmla="*/ 1276350 h 2395538"/>
              <a:gd name="connsiteX53" fmla="*/ 3114675 w 3886200"/>
              <a:gd name="connsiteY53" fmla="*/ 1276350 h 2395538"/>
              <a:gd name="connsiteX54" fmla="*/ 3057525 w 3886200"/>
              <a:gd name="connsiteY54" fmla="*/ 1323975 h 2395538"/>
              <a:gd name="connsiteX55" fmla="*/ 2995613 w 3886200"/>
              <a:gd name="connsiteY55" fmla="*/ 1381125 h 2395538"/>
              <a:gd name="connsiteX56" fmla="*/ 2928938 w 3886200"/>
              <a:gd name="connsiteY56" fmla="*/ 1428750 h 2395538"/>
              <a:gd name="connsiteX57" fmla="*/ 2895600 w 3886200"/>
              <a:gd name="connsiteY57" fmla="*/ 1466850 h 2395538"/>
              <a:gd name="connsiteX58" fmla="*/ 2852738 w 3886200"/>
              <a:gd name="connsiteY58" fmla="*/ 1514475 h 2395538"/>
              <a:gd name="connsiteX59" fmla="*/ 2824163 w 3886200"/>
              <a:gd name="connsiteY59" fmla="*/ 1552575 h 2395538"/>
              <a:gd name="connsiteX60" fmla="*/ 2752725 w 3886200"/>
              <a:gd name="connsiteY60" fmla="*/ 1585913 h 2395538"/>
              <a:gd name="connsiteX61" fmla="*/ 2705100 w 3886200"/>
              <a:gd name="connsiteY61" fmla="*/ 1652588 h 2395538"/>
              <a:gd name="connsiteX62" fmla="*/ 2667000 w 3886200"/>
              <a:gd name="connsiteY62" fmla="*/ 1724025 h 2395538"/>
              <a:gd name="connsiteX63" fmla="*/ 2595563 w 3886200"/>
              <a:gd name="connsiteY63" fmla="*/ 1743075 h 2395538"/>
              <a:gd name="connsiteX64" fmla="*/ 2505075 w 3886200"/>
              <a:gd name="connsiteY64" fmla="*/ 1695450 h 2395538"/>
              <a:gd name="connsiteX65" fmla="*/ 2452688 w 3886200"/>
              <a:gd name="connsiteY65" fmla="*/ 1662113 h 2395538"/>
              <a:gd name="connsiteX66" fmla="*/ 2414588 w 3886200"/>
              <a:gd name="connsiteY66" fmla="*/ 1671638 h 2395538"/>
              <a:gd name="connsiteX67" fmla="*/ 2386013 w 3886200"/>
              <a:gd name="connsiteY67" fmla="*/ 1695450 h 2395538"/>
              <a:gd name="connsiteX68" fmla="*/ 2343150 w 3886200"/>
              <a:gd name="connsiteY68" fmla="*/ 1700213 h 2395538"/>
              <a:gd name="connsiteX69" fmla="*/ 2281238 w 3886200"/>
              <a:gd name="connsiteY69" fmla="*/ 1690688 h 2395538"/>
              <a:gd name="connsiteX70" fmla="*/ 2233613 w 3886200"/>
              <a:gd name="connsiteY70" fmla="*/ 1719263 h 2395538"/>
              <a:gd name="connsiteX71" fmla="*/ 2233613 w 3886200"/>
              <a:gd name="connsiteY71" fmla="*/ 1762125 h 2395538"/>
              <a:gd name="connsiteX72" fmla="*/ 2205038 w 3886200"/>
              <a:gd name="connsiteY72" fmla="*/ 1781175 h 2395538"/>
              <a:gd name="connsiteX73" fmla="*/ 2157413 w 3886200"/>
              <a:gd name="connsiteY73" fmla="*/ 1790700 h 2395538"/>
              <a:gd name="connsiteX74" fmla="*/ 2119313 w 3886200"/>
              <a:gd name="connsiteY74" fmla="*/ 1795463 h 2395538"/>
              <a:gd name="connsiteX75" fmla="*/ 2062163 w 3886200"/>
              <a:gd name="connsiteY75" fmla="*/ 1843088 h 2395538"/>
              <a:gd name="connsiteX76" fmla="*/ 2028825 w 3886200"/>
              <a:gd name="connsiteY76" fmla="*/ 1876425 h 2395538"/>
              <a:gd name="connsiteX77" fmla="*/ 1985963 w 3886200"/>
              <a:gd name="connsiteY77" fmla="*/ 1928813 h 2395538"/>
              <a:gd name="connsiteX78" fmla="*/ 1933575 w 3886200"/>
              <a:gd name="connsiteY78" fmla="*/ 1938338 h 2395538"/>
              <a:gd name="connsiteX79" fmla="*/ 1847850 w 3886200"/>
              <a:gd name="connsiteY79" fmla="*/ 1905000 h 2395538"/>
              <a:gd name="connsiteX80" fmla="*/ 1771650 w 3886200"/>
              <a:gd name="connsiteY80" fmla="*/ 1890713 h 2395538"/>
              <a:gd name="connsiteX81" fmla="*/ 1704975 w 3886200"/>
              <a:gd name="connsiteY81" fmla="*/ 1919288 h 2395538"/>
              <a:gd name="connsiteX82" fmla="*/ 1638300 w 3886200"/>
              <a:gd name="connsiteY82" fmla="*/ 1933575 h 2395538"/>
              <a:gd name="connsiteX83" fmla="*/ 1628775 w 3886200"/>
              <a:gd name="connsiteY83" fmla="*/ 1976438 h 2395538"/>
              <a:gd name="connsiteX84" fmla="*/ 1690688 w 3886200"/>
              <a:gd name="connsiteY84" fmla="*/ 2028825 h 2395538"/>
              <a:gd name="connsiteX85" fmla="*/ 1781175 w 3886200"/>
              <a:gd name="connsiteY85" fmla="*/ 2081213 h 2395538"/>
              <a:gd name="connsiteX86" fmla="*/ 1862138 w 3886200"/>
              <a:gd name="connsiteY86" fmla="*/ 2143125 h 2395538"/>
              <a:gd name="connsiteX87" fmla="*/ 1900238 w 3886200"/>
              <a:gd name="connsiteY87" fmla="*/ 2162175 h 2395538"/>
              <a:gd name="connsiteX88" fmla="*/ 1847850 w 3886200"/>
              <a:gd name="connsiteY88" fmla="*/ 2176463 h 2395538"/>
              <a:gd name="connsiteX89" fmla="*/ 1728788 w 3886200"/>
              <a:gd name="connsiteY89" fmla="*/ 2114550 h 2395538"/>
              <a:gd name="connsiteX90" fmla="*/ 1595438 w 3886200"/>
              <a:gd name="connsiteY90" fmla="*/ 2043113 h 2395538"/>
              <a:gd name="connsiteX91" fmla="*/ 1528763 w 3886200"/>
              <a:gd name="connsiteY91" fmla="*/ 1976438 h 2395538"/>
              <a:gd name="connsiteX92" fmla="*/ 1385888 w 3886200"/>
              <a:gd name="connsiteY92" fmla="*/ 1924050 h 2395538"/>
              <a:gd name="connsiteX93" fmla="*/ 1328738 w 3886200"/>
              <a:gd name="connsiteY93" fmla="*/ 1933575 h 2395538"/>
              <a:gd name="connsiteX94" fmla="*/ 1304925 w 3886200"/>
              <a:gd name="connsiteY94" fmla="*/ 1933575 h 2395538"/>
              <a:gd name="connsiteX95" fmla="*/ 1323975 w 3886200"/>
              <a:gd name="connsiteY95" fmla="*/ 1985963 h 2395538"/>
              <a:gd name="connsiteX96" fmla="*/ 1476375 w 3886200"/>
              <a:gd name="connsiteY96" fmla="*/ 2057400 h 2395538"/>
              <a:gd name="connsiteX97" fmla="*/ 1643063 w 3886200"/>
              <a:gd name="connsiteY97" fmla="*/ 2128838 h 2395538"/>
              <a:gd name="connsiteX98" fmla="*/ 1776413 w 3886200"/>
              <a:gd name="connsiteY98" fmla="*/ 2205038 h 2395538"/>
              <a:gd name="connsiteX99" fmla="*/ 1957388 w 3886200"/>
              <a:gd name="connsiteY99" fmla="*/ 2305050 h 2395538"/>
              <a:gd name="connsiteX100" fmla="*/ 2081213 w 3886200"/>
              <a:gd name="connsiteY100" fmla="*/ 2390775 h 2395538"/>
              <a:gd name="connsiteX101" fmla="*/ 457200 w 3886200"/>
              <a:gd name="connsiteY101" fmla="*/ 2390775 h 2395538"/>
              <a:gd name="connsiteX102" fmla="*/ 452438 w 3886200"/>
              <a:gd name="connsiteY102" fmla="*/ 2324100 h 2395538"/>
              <a:gd name="connsiteX103" fmla="*/ 409575 w 3886200"/>
              <a:gd name="connsiteY103" fmla="*/ 2300288 h 2395538"/>
              <a:gd name="connsiteX104" fmla="*/ 352425 w 3886200"/>
              <a:gd name="connsiteY104" fmla="*/ 2343150 h 2395538"/>
              <a:gd name="connsiteX105" fmla="*/ 300038 w 3886200"/>
              <a:gd name="connsiteY105" fmla="*/ 2390775 h 2395538"/>
              <a:gd name="connsiteX106" fmla="*/ 290513 w 3886200"/>
              <a:gd name="connsiteY106" fmla="*/ 2395538 h 2395538"/>
              <a:gd name="connsiteX107" fmla="*/ 219075 w 3886200"/>
              <a:gd name="connsiteY107" fmla="*/ 2390775 h 2395538"/>
              <a:gd name="connsiteX108" fmla="*/ 152400 w 3886200"/>
              <a:gd name="connsiteY108" fmla="*/ 2343150 h 2395538"/>
              <a:gd name="connsiteX109" fmla="*/ 90488 w 3886200"/>
              <a:gd name="connsiteY109" fmla="*/ 2309813 h 2395538"/>
              <a:gd name="connsiteX110" fmla="*/ 71438 w 3886200"/>
              <a:gd name="connsiteY110" fmla="*/ 2243138 h 2395538"/>
              <a:gd name="connsiteX111" fmla="*/ 71438 w 3886200"/>
              <a:gd name="connsiteY111" fmla="*/ 2243138 h 2395538"/>
              <a:gd name="connsiteX112" fmla="*/ 142875 w 3886200"/>
              <a:gd name="connsiteY112" fmla="*/ 2190750 h 2395538"/>
              <a:gd name="connsiteX113" fmla="*/ 195263 w 3886200"/>
              <a:gd name="connsiteY113" fmla="*/ 2128838 h 2395538"/>
              <a:gd name="connsiteX114" fmla="*/ 180975 w 3886200"/>
              <a:gd name="connsiteY114" fmla="*/ 2014538 h 2395538"/>
              <a:gd name="connsiteX115" fmla="*/ 161925 w 3886200"/>
              <a:gd name="connsiteY115" fmla="*/ 1976438 h 2395538"/>
              <a:gd name="connsiteX116" fmla="*/ 147638 w 3886200"/>
              <a:gd name="connsiteY116" fmla="*/ 1943100 h 2395538"/>
              <a:gd name="connsiteX117" fmla="*/ 104775 w 3886200"/>
              <a:gd name="connsiteY117" fmla="*/ 1933575 h 2395538"/>
              <a:gd name="connsiteX118" fmla="*/ 61913 w 3886200"/>
              <a:gd name="connsiteY118" fmla="*/ 1966913 h 2395538"/>
              <a:gd name="connsiteX119" fmla="*/ 28575 w 3886200"/>
              <a:gd name="connsiteY119" fmla="*/ 1976438 h 2395538"/>
              <a:gd name="connsiteX120" fmla="*/ 0 w 3886200"/>
              <a:gd name="connsiteY120" fmla="*/ 1924050 h 2395538"/>
              <a:gd name="connsiteX121" fmla="*/ 19050 w 3886200"/>
              <a:gd name="connsiteY121" fmla="*/ 1866900 h 2395538"/>
              <a:gd name="connsiteX122" fmla="*/ 71438 w 3886200"/>
              <a:gd name="connsiteY122" fmla="*/ 1838325 h 2395538"/>
              <a:gd name="connsiteX123" fmla="*/ 147638 w 3886200"/>
              <a:gd name="connsiteY123" fmla="*/ 1828800 h 2395538"/>
              <a:gd name="connsiteX124" fmla="*/ 190500 w 3886200"/>
              <a:gd name="connsiteY124" fmla="*/ 1785938 h 2395538"/>
              <a:gd name="connsiteX125" fmla="*/ 166688 w 3886200"/>
              <a:gd name="connsiteY125" fmla="*/ 1757363 h 2395538"/>
              <a:gd name="connsiteX126" fmla="*/ 171450 w 3886200"/>
              <a:gd name="connsiteY126" fmla="*/ 1671638 h 2395538"/>
              <a:gd name="connsiteX127" fmla="*/ 185738 w 3886200"/>
              <a:gd name="connsiteY127" fmla="*/ 1619250 h 2395538"/>
              <a:gd name="connsiteX128" fmla="*/ 200025 w 3886200"/>
              <a:gd name="connsiteY128" fmla="*/ 1571625 h 2395538"/>
              <a:gd name="connsiteX129" fmla="*/ 180975 w 3886200"/>
              <a:gd name="connsiteY129" fmla="*/ 1514475 h 2395538"/>
              <a:gd name="connsiteX130" fmla="*/ 109538 w 3886200"/>
              <a:gd name="connsiteY130" fmla="*/ 1471613 h 2395538"/>
              <a:gd name="connsiteX131" fmla="*/ 195263 w 3886200"/>
              <a:gd name="connsiteY131" fmla="*/ 1423988 h 2395538"/>
              <a:gd name="connsiteX132" fmla="*/ 290513 w 3886200"/>
              <a:gd name="connsiteY132" fmla="*/ 1328738 h 2395538"/>
              <a:gd name="connsiteX133" fmla="*/ 342900 w 3886200"/>
              <a:gd name="connsiteY133" fmla="*/ 1271588 h 2395538"/>
              <a:gd name="connsiteX134" fmla="*/ 376238 w 3886200"/>
              <a:gd name="connsiteY134" fmla="*/ 1252538 h 2395538"/>
              <a:gd name="connsiteX135" fmla="*/ 376238 w 3886200"/>
              <a:gd name="connsiteY135" fmla="*/ 1252538 h 2395538"/>
              <a:gd name="connsiteX136" fmla="*/ 371475 w 3886200"/>
              <a:gd name="connsiteY136" fmla="*/ 1319213 h 2395538"/>
              <a:gd name="connsiteX137" fmla="*/ 376238 w 3886200"/>
              <a:gd name="connsiteY137" fmla="*/ 1404938 h 2395538"/>
              <a:gd name="connsiteX138" fmla="*/ 347663 w 3886200"/>
              <a:gd name="connsiteY138" fmla="*/ 1524000 h 2395538"/>
              <a:gd name="connsiteX139" fmla="*/ 366713 w 3886200"/>
              <a:gd name="connsiteY139" fmla="*/ 1624013 h 2395538"/>
              <a:gd name="connsiteX140" fmla="*/ 514350 w 3886200"/>
              <a:gd name="connsiteY140" fmla="*/ 1657350 h 2395538"/>
              <a:gd name="connsiteX141" fmla="*/ 623888 w 3886200"/>
              <a:gd name="connsiteY141" fmla="*/ 1666875 h 2395538"/>
              <a:gd name="connsiteX142" fmla="*/ 747713 w 3886200"/>
              <a:gd name="connsiteY142" fmla="*/ 1633538 h 2395538"/>
              <a:gd name="connsiteX143" fmla="*/ 862013 w 3886200"/>
              <a:gd name="connsiteY143" fmla="*/ 1624013 h 2395538"/>
              <a:gd name="connsiteX144" fmla="*/ 971550 w 3886200"/>
              <a:gd name="connsiteY144" fmla="*/ 1552575 h 2395538"/>
              <a:gd name="connsiteX145" fmla="*/ 1009650 w 3886200"/>
              <a:gd name="connsiteY145" fmla="*/ 1504950 h 2395538"/>
              <a:gd name="connsiteX146" fmla="*/ 1071563 w 3886200"/>
              <a:gd name="connsiteY146" fmla="*/ 1552575 h 2395538"/>
              <a:gd name="connsiteX147" fmla="*/ 1109663 w 3886200"/>
              <a:gd name="connsiteY147" fmla="*/ 1562100 h 2395538"/>
              <a:gd name="connsiteX148" fmla="*/ 1114425 w 3886200"/>
              <a:gd name="connsiteY148" fmla="*/ 1423988 h 2395538"/>
              <a:gd name="connsiteX149" fmla="*/ 1147763 w 3886200"/>
              <a:gd name="connsiteY149" fmla="*/ 1147763 h 2395538"/>
              <a:gd name="connsiteX150" fmla="*/ 1090613 w 3886200"/>
              <a:gd name="connsiteY150" fmla="*/ 962025 h 2395538"/>
              <a:gd name="connsiteX151" fmla="*/ 1000125 w 3886200"/>
              <a:gd name="connsiteY151" fmla="*/ 771525 h 2395538"/>
              <a:gd name="connsiteX152" fmla="*/ 947738 w 3886200"/>
              <a:gd name="connsiteY152" fmla="*/ 671513 h 2395538"/>
              <a:gd name="connsiteX153" fmla="*/ 928688 w 3886200"/>
              <a:gd name="connsiteY153" fmla="*/ 619125 h 2395538"/>
              <a:gd name="connsiteX154" fmla="*/ 938213 w 3886200"/>
              <a:gd name="connsiteY154" fmla="*/ 561975 h 2395538"/>
              <a:gd name="connsiteX155" fmla="*/ 981075 w 3886200"/>
              <a:gd name="connsiteY155" fmla="*/ 552450 h 2395538"/>
              <a:gd name="connsiteX156" fmla="*/ 1038225 w 3886200"/>
              <a:gd name="connsiteY156" fmla="*/ 533400 h 2395538"/>
              <a:gd name="connsiteX157" fmla="*/ 1090613 w 3886200"/>
              <a:gd name="connsiteY157" fmla="*/ 471488 h 2395538"/>
              <a:gd name="connsiteX158" fmla="*/ 1152525 w 3886200"/>
              <a:gd name="connsiteY158" fmla="*/ 504825 h 2395538"/>
              <a:gd name="connsiteX159" fmla="*/ 1181100 w 3886200"/>
              <a:gd name="connsiteY159" fmla="*/ 519113 h 2395538"/>
              <a:gd name="connsiteX160" fmla="*/ 1185863 w 3886200"/>
              <a:gd name="connsiteY160" fmla="*/ 433388 h 2395538"/>
              <a:gd name="connsiteX161" fmla="*/ 1200150 w 3886200"/>
              <a:gd name="connsiteY161" fmla="*/ 357188 h 2395538"/>
              <a:gd name="connsiteX162" fmla="*/ 1266825 w 3886200"/>
              <a:gd name="connsiteY162" fmla="*/ 328613 h 2395538"/>
              <a:gd name="connsiteX163" fmla="*/ 1300163 w 3886200"/>
              <a:gd name="connsiteY163" fmla="*/ 352425 h 2395538"/>
              <a:gd name="connsiteX164" fmla="*/ 1276350 w 3886200"/>
              <a:gd name="connsiteY164" fmla="*/ 385763 h 2395538"/>
              <a:gd name="connsiteX165" fmla="*/ 1243013 w 3886200"/>
              <a:gd name="connsiteY165" fmla="*/ 414338 h 2395538"/>
              <a:gd name="connsiteX166" fmla="*/ 1262063 w 3886200"/>
              <a:gd name="connsiteY166" fmla="*/ 514350 h 2395538"/>
              <a:gd name="connsiteX167" fmla="*/ 1262063 w 3886200"/>
              <a:gd name="connsiteY167" fmla="*/ 557213 h 2395538"/>
              <a:gd name="connsiteX168" fmla="*/ 1271588 w 3886200"/>
              <a:gd name="connsiteY168" fmla="*/ 595313 h 2395538"/>
              <a:gd name="connsiteX169" fmla="*/ 1376363 w 3886200"/>
              <a:gd name="connsiteY169" fmla="*/ 623888 h 2395538"/>
              <a:gd name="connsiteX170" fmla="*/ 1538288 w 3886200"/>
              <a:gd name="connsiteY170" fmla="*/ 604838 h 2395538"/>
              <a:gd name="connsiteX171" fmla="*/ 1662113 w 3886200"/>
              <a:gd name="connsiteY171" fmla="*/ 623888 h 2395538"/>
              <a:gd name="connsiteX172" fmla="*/ 1752600 w 3886200"/>
              <a:gd name="connsiteY172" fmla="*/ 604838 h 2395538"/>
              <a:gd name="connsiteX173" fmla="*/ 1857375 w 3886200"/>
              <a:gd name="connsiteY173" fmla="*/ 490538 h 2395538"/>
              <a:gd name="connsiteX174" fmla="*/ 1943100 w 3886200"/>
              <a:gd name="connsiteY174" fmla="*/ 390525 h 2395538"/>
              <a:gd name="connsiteX175" fmla="*/ 1995488 w 3886200"/>
              <a:gd name="connsiteY175" fmla="*/ 333375 h 2395538"/>
              <a:gd name="connsiteX176" fmla="*/ 2000250 w 3886200"/>
              <a:gd name="connsiteY176" fmla="*/ 285750 h 2395538"/>
              <a:gd name="connsiteX177" fmla="*/ 2081213 w 3886200"/>
              <a:gd name="connsiteY177" fmla="*/ 219075 h 2395538"/>
              <a:gd name="connsiteX178" fmla="*/ 2166938 w 3886200"/>
              <a:gd name="connsiteY178" fmla="*/ 214313 h 2395538"/>
              <a:gd name="connsiteX179" fmla="*/ 2357438 w 3886200"/>
              <a:gd name="connsiteY179" fmla="*/ 71438 h 2395538"/>
              <a:gd name="connsiteX180" fmla="*/ 2419350 w 3886200"/>
              <a:gd name="connsiteY180" fmla="*/ 4763 h 2395538"/>
              <a:gd name="connsiteX181" fmla="*/ 2700338 w 3886200"/>
              <a:gd name="connsiteY181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90763 w 3886200"/>
              <a:gd name="connsiteY14" fmla="*/ 533400 h 2395538"/>
              <a:gd name="connsiteX15" fmla="*/ 2147888 w 3886200"/>
              <a:gd name="connsiteY15" fmla="*/ 590550 h 2395538"/>
              <a:gd name="connsiteX16" fmla="*/ 2009775 w 3886200"/>
              <a:gd name="connsiteY16" fmla="*/ 676275 h 2395538"/>
              <a:gd name="connsiteX17" fmla="*/ 1924050 w 3886200"/>
              <a:gd name="connsiteY17" fmla="*/ 752475 h 2395538"/>
              <a:gd name="connsiteX18" fmla="*/ 1838325 w 3886200"/>
              <a:gd name="connsiteY18" fmla="*/ 804863 h 2395538"/>
              <a:gd name="connsiteX19" fmla="*/ 1795463 w 3886200"/>
              <a:gd name="connsiteY19" fmla="*/ 838200 h 2395538"/>
              <a:gd name="connsiteX20" fmla="*/ 1762125 w 3886200"/>
              <a:gd name="connsiteY20" fmla="*/ 900113 h 2395538"/>
              <a:gd name="connsiteX21" fmla="*/ 1776413 w 3886200"/>
              <a:gd name="connsiteY21" fmla="*/ 985838 h 2395538"/>
              <a:gd name="connsiteX22" fmla="*/ 1400175 w 3886200"/>
              <a:gd name="connsiteY22" fmla="*/ 1490663 h 2395538"/>
              <a:gd name="connsiteX23" fmla="*/ 1652588 w 3886200"/>
              <a:gd name="connsiteY23" fmla="*/ 1624013 h 2395538"/>
              <a:gd name="connsiteX24" fmla="*/ 1905000 w 3886200"/>
              <a:gd name="connsiteY24" fmla="*/ 1138238 h 2395538"/>
              <a:gd name="connsiteX25" fmla="*/ 2233613 w 3886200"/>
              <a:gd name="connsiteY25" fmla="*/ 928688 h 2395538"/>
              <a:gd name="connsiteX26" fmla="*/ 2357438 w 3886200"/>
              <a:gd name="connsiteY26" fmla="*/ 852488 h 2395538"/>
              <a:gd name="connsiteX27" fmla="*/ 2500313 w 3886200"/>
              <a:gd name="connsiteY27" fmla="*/ 852488 h 2395538"/>
              <a:gd name="connsiteX28" fmla="*/ 2705100 w 3886200"/>
              <a:gd name="connsiteY28" fmla="*/ 785813 h 2395538"/>
              <a:gd name="connsiteX29" fmla="*/ 2852738 w 3886200"/>
              <a:gd name="connsiteY29" fmla="*/ 704850 h 2395538"/>
              <a:gd name="connsiteX30" fmla="*/ 3128963 w 3886200"/>
              <a:gd name="connsiteY30" fmla="*/ 657225 h 2395538"/>
              <a:gd name="connsiteX31" fmla="*/ 3333750 w 3886200"/>
              <a:gd name="connsiteY31" fmla="*/ 514350 h 2395538"/>
              <a:gd name="connsiteX32" fmla="*/ 3600450 w 3886200"/>
              <a:gd name="connsiteY32" fmla="*/ 257175 h 2395538"/>
              <a:gd name="connsiteX33" fmla="*/ 3686175 w 3886200"/>
              <a:gd name="connsiteY33" fmla="*/ 157163 h 2395538"/>
              <a:gd name="connsiteX34" fmla="*/ 3667125 w 3886200"/>
              <a:gd name="connsiteY34" fmla="*/ 119063 h 2395538"/>
              <a:gd name="connsiteX35" fmla="*/ 3762375 w 3886200"/>
              <a:gd name="connsiteY35" fmla="*/ 0 h 2395538"/>
              <a:gd name="connsiteX36" fmla="*/ 3886200 w 3886200"/>
              <a:gd name="connsiteY36" fmla="*/ 4763 h 2395538"/>
              <a:gd name="connsiteX37" fmla="*/ 3886200 w 3886200"/>
              <a:gd name="connsiteY37" fmla="*/ 933450 h 2395538"/>
              <a:gd name="connsiteX38" fmla="*/ 3886200 w 3886200"/>
              <a:gd name="connsiteY38" fmla="*/ 1157288 h 2395538"/>
              <a:gd name="connsiteX39" fmla="*/ 3805238 w 3886200"/>
              <a:gd name="connsiteY39" fmla="*/ 1171575 h 2395538"/>
              <a:gd name="connsiteX40" fmla="*/ 3757613 w 3886200"/>
              <a:gd name="connsiteY40" fmla="*/ 1190625 h 2395538"/>
              <a:gd name="connsiteX41" fmla="*/ 3719513 w 3886200"/>
              <a:gd name="connsiteY41" fmla="*/ 1233488 h 2395538"/>
              <a:gd name="connsiteX42" fmla="*/ 3705225 w 3886200"/>
              <a:gd name="connsiteY42" fmla="*/ 1266825 h 2395538"/>
              <a:gd name="connsiteX43" fmla="*/ 3676650 w 3886200"/>
              <a:gd name="connsiteY43" fmla="*/ 1271588 h 2395538"/>
              <a:gd name="connsiteX44" fmla="*/ 3648075 w 3886200"/>
              <a:gd name="connsiteY44" fmla="*/ 1238250 h 2395538"/>
              <a:gd name="connsiteX45" fmla="*/ 3605213 w 3886200"/>
              <a:gd name="connsiteY45" fmla="*/ 1209675 h 2395538"/>
              <a:gd name="connsiteX46" fmla="*/ 3533775 w 3886200"/>
              <a:gd name="connsiteY46" fmla="*/ 1243013 h 2395538"/>
              <a:gd name="connsiteX47" fmla="*/ 3448050 w 3886200"/>
              <a:gd name="connsiteY47" fmla="*/ 1271588 h 2395538"/>
              <a:gd name="connsiteX48" fmla="*/ 3371850 w 3886200"/>
              <a:gd name="connsiteY48" fmla="*/ 1276350 h 2395538"/>
              <a:gd name="connsiteX49" fmla="*/ 3333750 w 3886200"/>
              <a:gd name="connsiteY49" fmla="*/ 1304925 h 2395538"/>
              <a:gd name="connsiteX50" fmla="*/ 3290888 w 3886200"/>
              <a:gd name="connsiteY50" fmla="*/ 1285875 h 2395538"/>
              <a:gd name="connsiteX51" fmla="*/ 3243263 w 3886200"/>
              <a:gd name="connsiteY51" fmla="*/ 1281113 h 2395538"/>
              <a:gd name="connsiteX52" fmla="*/ 3186113 w 3886200"/>
              <a:gd name="connsiteY52" fmla="*/ 1276350 h 2395538"/>
              <a:gd name="connsiteX53" fmla="*/ 3114675 w 3886200"/>
              <a:gd name="connsiteY53" fmla="*/ 1276350 h 2395538"/>
              <a:gd name="connsiteX54" fmla="*/ 3057525 w 3886200"/>
              <a:gd name="connsiteY54" fmla="*/ 1323975 h 2395538"/>
              <a:gd name="connsiteX55" fmla="*/ 2995613 w 3886200"/>
              <a:gd name="connsiteY55" fmla="*/ 1381125 h 2395538"/>
              <a:gd name="connsiteX56" fmla="*/ 2928938 w 3886200"/>
              <a:gd name="connsiteY56" fmla="*/ 1428750 h 2395538"/>
              <a:gd name="connsiteX57" fmla="*/ 2895600 w 3886200"/>
              <a:gd name="connsiteY57" fmla="*/ 1466850 h 2395538"/>
              <a:gd name="connsiteX58" fmla="*/ 2852738 w 3886200"/>
              <a:gd name="connsiteY58" fmla="*/ 1514475 h 2395538"/>
              <a:gd name="connsiteX59" fmla="*/ 2824163 w 3886200"/>
              <a:gd name="connsiteY59" fmla="*/ 1552575 h 2395538"/>
              <a:gd name="connsiteX60" fmla="*/ 2752725 w 3886200"/>
              <a:gd name="connsiteY60" fmla="*/ 1585913 h 2395538"/>
              <a:gd name="connsiteX61" fmla="*/ 2705100 w 3886200"/>
              <a:gd name="connsiteY61" fmla="*/ 1652588 h 2395538"/>
              <a:gd name="connsiteX62" fmla="*/ 2667000 w 3886200"/>
              <a:gd name="connsiteY62" fmla="*/ 1724025 h 2395538"/>
              <a:gd name="connsiteX63" fmla="*/ 2595563 w 3886200"/>
              <a:gd name="connsiteY63" fmla="*/ 1743075 h 2395538"/>
              <a:gd name="connsiteX64" fmla="*/ 2505075 w 3886200"/>
              <a:gd name="connsiteY64" fmla="*/ 1695450 h 2395538"/>
              <a:gd name="connsiteX65" fmla="*/ 2452688 w 3886200"/>
              <a:gd name="connsiteY65" fmla="*/ 1662113 h 2395538"/>
              <a:gd name="connsiteX66" fmla="*/ 2414588 w 3886200"/>
              <a:gd name="connsiteY66" fmla="*/ 1671638 h 2395538"/>
              <a:gd name="connsiteX67" fmla="*/ 2386013 w 3886200"/>
              <a:gd name="connsiteY67" fmla="*/ 1695450 h 2395538"/>
              <a:gd name="connsiteX68" fmla="*/ 2343150 w 3886200"/>
              <a:gd name="connsiteY68" fmla="*/ 1700213 h 2395538"/>
              <a:gd name="connsiteX69" fmla="*/ 2281238 w 3886200"/>
              <a:gd name="connsiteY69" fmla="*/ 1690688 h 2395538"/>
              <a:gd name="connsiteX70" fmla="*/ 2233613 w 3886200"/>
              <a:gd name="connsiteY70" fmla="*/ 1719263 h 2395538"/>
              <a:gd name="connsiteX71" fmla="*/ 2233613 w 3886200"/>
              <a:gd name="connsiteY71" fmla="*/ 1762125 h 2395538"/>
              <a:gd name="connsiteX72" fmla="*/ 2205038 w 3886200"/>
              <a:gd name="connsiteY72" fmla="*/ 1781175 h 2395538"/>
              <a:gd name="connsiteX73" fmla="*/ 2157413 w 3886200"/>
              <a:gd name="connsiteY73" fmla="*/ 1790700 h 2395538"/>
              <a:gd name="connsiteX74" fmla="*/ 2119313 w 3886200"/>
              <a:gd name="connsiteY74" fmla="*/ 1795463 h 2395538"/>
              <a:gd name="connsiteX75" fmla="*/ 2062163 w 3886200"/>
              <a:gd name="connsiteY75" fmla="*/ 1843088 h 2395538"/>
              <a:gd name="connsiteX76" fmla="*/ 2028825 w 3886200"/>
              <a:gd name="connsiteY76" fmla="*/ 1876425 h 2395538"/>
              <a:gd name="connsiteX77" fmla="*/ 1985963 w 3886200"/>
              <a:gd name="connsiteY77" fmla="*/ 1928813 h 2395538"/>
              <a:gd name="connsiteX78" fmla="*/ 1933575 w 3886200"/>
              <a:gd name="connsiteY78" fmla="*/ 1938338 h 2395538"/>
              <a:gd name="connsiteX79" fmla="*/ 1847850 w 3886200"/>
              <a:gd name="connsiteY79" fmla="*/ 1905000 h 2395538"/>
              <a:gd name="connsiteX80" fmla="*/ 1771650 w 3886200"/>
              <a:gd name="connsiteY80" fmla="*/ 1890713 h 2395538"/>
              <a:gd name="connsiteX81" fmla="*/ 1704975 w 3886200"/>
              <a:gd name="connsiteY81" fmla="*/ 1919288 h 2395538"/>
              <a:gd name="connsiteX82" fmla="*/ 1638300 w 3886200"/>
              <a:gd name="connsiteY82" fmla="*/ 1933575 h 2395538"/>
              <a:gd name="connsiteX83" fmla="*/ 1628775 w 3886200"/>
              <a:gd name="connsiteY83" fmla="*/ 1976438 h 2395538"/>
              <a:gd name="connsiteX84" fmla="*/ 1690688 w 3886200"/>
              <a:gd name="connsiteY84" fmla="*/ 2028825 h 2395538"/>
              <a:gd name="connsiteX85" fmla="*/ 1781175 w 3886200"/>
              <a:gd name="connsiteY85" fmla="*/ 2081213 h 2395538"/>
              <a:gd name="connsiteX86" fmla="*/ 1862138 w 3886200"/>
              <a:gd name="connsiteY86" fmla="*/ 2143125 h 2395538"/>
              <a:gd name="connsiteX87" fmla="*/ 1900238 w 3886200"/>
              <a:gd name="connsiteY87" fmla="*/ 2162175 h 2395538"/>
              <a:gd name="connsiteX88" fmla="*/ 1847850 w 3886200"/>
              <a:gd name="connsiteY88" fmla="*/ 2176463 h 2395538"/>
              <a:gd name="connsiteX89" fmla="*/ 1728788 w 3886200"/>
              <a:gd name="connsiteY89" fmla="*/ 2114550 h 2395538"/>
              <a:gd name="connsiteX90" fmla="*/ 1595438 w 3886200"/>
              <a:gd name="connsiteY90" fmla="*/ 2043113 h 2395538"/>
              <a:gd name="connsiteX91" fmla="*/ 1528763 w 3886200"/>
              <a:gd name="connsiteY91" fmla="*/ 1976438 h 2395538"/>
              <a:gd name="connsiteX92" fmla="*/ 1385888 w 3886200"/>
              <a:gd name="connsiteY92" fmla="*/ 1924050 h 2395538"/>
              <a:gd name="connsiteX93" fmla="*/ 1328738 w 3886200"/>
              <a:gd name="connsiteY93" fmla="*/ 1933575 h 2395538"/>
              <a:gd name="connsiteX94" fmla="*/ 1304925 w 3886200"/>
              <a:gd name="connsiteY94" fmla="*/ 1933575 h 2395538"/>
              <a:gd name="connsiteX95" fmla="*/ 1323975 w 3886200"/>
              <a:gd name="connsiteY95" fmla="*/ 1985963 h 2395538"/>
              <a:gd name="connsiteX96" fmla="*/ 1476375 w 3886200"/>
              <a:gd name="connsiteY96" fmla="*/ 2057400 h 2395538"/>
              <a:gd name="connsiteX97" fmla="*/ 1643063 w 3886200"/>
              <a:gd name="connsiteY97" fmla="*/ 2128838 h 2395538"/>
              <a:gd name="connsiteX98" fmla="*/ 1776413 w 3886200"/>
              <a:gd name="connsiteY98" fmla="*/ 2205038 h 2395538"/>
              <a:gd name="connsiteX99" fmla="*/ 1957388 w 3886200"/>
              <a:gd name="connsiteY99" fmla="*/ 2305050 h 2395538"/>
              <a:gd name="connsiteX100" fmla="*/ 2081213 w 3886200"/>
              <a:gd name="connsiteY100" fmla="*/ 2390775 h 2395538"/>
              <a:gd name="connsiteX101" fmla="*/ 457200 w 3886200"/>
              <a:gd name="connsiteY101" fmla="*/ 2390775 h 2395538"/>
              <a:gd name="connsiteX102" fmla="*/ 452438 w 3886200"/>
              <a:gd name="connsiteY102" fmla="*/ 2324100 h 2395538"/>
              <a:gd name="connsiteX103" fmla="*/ 409575 w 3886200"/>
              <a:gd name="connsiteY103" fmla="*/ 2300288 h 2395538"/>
              <a:gd name="connsiteX104" fmla="*/ 352425 w 3886200"/>
              <a:gd name="connsiteY104" fmla="*/ 2343150 h 2395538"/>
              <a:gd name="connsiteX105" fmla="*/ 300038 w 3886200"/>
              <a:gd name="connsiteY105" fmla="*/ 2390775 h 2395538"/>
              <a:gd name="connsiteX106" fmla="*/ 290513 w 3886200"/>
              <a:gd name="connsiteY106" fmla="*/ 2395538 h 2395538"/>
              <a:gd name="connsiteX107" fmla="*/ 219075 w 3886200"/>
              <a:gd name="connsiteY107" fmla="*/ 2390775 h 2395538"/>
              <a:gd name="connsiteX108" fmla="*/ 152400 w 3886200"/>
              <a:gd name="connsiteY108" fmla="*/ 2343150 h 2395538"/>
              <a:gd name="connsiteX109" fmla="*/ 90488 w 3886200"/>
              <a:gd name="connsiteY109" fmla="*/ 2309813 h 2395538"/>
              <a:gd name="connsiteX110" fmla="*/ 71438 w 3886200"/>
              <a:gd name="connsiteY110" fmla="*/ 2243138 h 2395538"/>
              <a:gd name="connsiteX111" fmla="*/ 71438 w 3886200"/>
              <a:gd name="connsiteY111" fmla="*/ 2243138 h 2395538"/>
              <a:gd name="connsiteX112" fmla="*/ 142875 w 3886200"/>
              <a:gd name="connsiteY112" fmla="*/ 2190750 h 2395538"/>
              <a:gd name="connsiteX113" fmla="*/ 195263 w 3886200"/>
              <a:gd name="connsiteY113" fmla="*/ 2128838 h 2395538"/>
              <a:gd name="connsiteX114" fmla="*/ 180975 w 3886200"/>
              <a:gd name="connsiteY114" fmla="*/ 2014538 h 2395538"/>
              <a:gd name="connsiteX115" fmla="*/ 161925 w 3886200"/>
              <a:gd name="connsiteY115" fmla="*/ 1976438 h 2395538"/>
              <a:gd name="connsiteX116" fmla="*/ 147638 w 3886200"/>
              <a:gd name="connsiteY116" fmla="*/ 1943100 h 2395538"/>
              <a:gd name="connsiteX117" fmla="*/ 104775 w 3886200"/>
              <a:gd name="connsiteY117" fmla="*/ 1933575 h 2395538"/>
              <a:gd name="connsiteX118" fmla="*/ 61913 w 3886200"/>
              <a:gd name="connsiteY118" fmla="*/ 1966913 h 2395538"/>
              <a:gd name="connsiteX119" fmla="*/ 28575 w 3886200"/>
              <a:gd name="connsiteY119" fmla="*/ 1976438 h 2395538"/>
              <a:gd name="connsiteX120" fmla="*/ 0 w 3886200"/>
              <a:gd name="connsiteY120" fmla="*/ 1924050 h 2395538"/>
              <a:gd name="connsiteX121" fmla="*/ 19050 w 3886200"/>
              <a:gd name="connsiteY121" fmla="*/ 1866900 h 2395538"/>
              <a:gd name="connsiteX122" fmla="*/ 71438 w 3886200"/>
              <a:gd name="connsiteY122" fmla="*/ 1838325 h 2395538"/>
              <a:gd name="connsiteX123" fmla="*/ 147638 w 3886200"/>
              <a:gd name="connsiteY123" fmla="*/ 1828800 h 2395538"/>
              <a:gd name="connsiteX124" fmla="*/ 190500 w 3886200"/>
              <a:gd name="connsiteY124" fmla="*/ 1785938 h 2395538"/>
              <a:gd name="connsiteX125" fmla="*/ 166688 w 3886200"/>
              <a:gd name="connsiteY125" fmla="*/ 1757363 h 2395538"/>
              <a:gd name="connsiteX126" fmla="*/ 171450 w 3886200"/>
              <a:gd name="connsiteY126" fmla="*/ 1671638 h 2395538"/>
              <a:gd name="connsiteX127" fmla="*/ 185738 w 3886200"/>
              <a:gd name="connsiteY127" fmla="*/ 1619250 h 2395538"/>
              <a:gd name="connsiteX128" fmla="*/ 200025 w 3886200"/>
              <a:gd name="connsiteY128" fmla="*/ 1571625 h 2395538"/>
              <a:gd name="connsiteX129" fmla="*/ 180975 w 3886200"/>
              <a:gd name="connsiteY129" fmla="*/ 1514475 h 2395538"/>
              <a:gd name="connsiteX130" fmla="*/ 109538 w 3886200"/>
              <a:gd name="connsiteY130" fmla="*/ 1471613 h 2395538"/>
              <a:gd name="connsiteX131" fmla="*/ 195263 w 3886200"/>
              <a:gd name="connsiteY131" fmla="*/ 1423988 h 2395538"/>
              <a:gd name="connsiteX132" fmla="*/ 290513 w 3886200"/>
              <a:gd name="connsiteY132" fmla="*/ 1328738 h 2395538"/>
              <a:gd name="connsiteX133" fmla="*/ 342900 w 3886200"/>
              <a:gd name="connsiteY133" fmla="*/ 1271588 h 2395538"/>
              <a:gd name="connsiteX134" fmla="*/ 376238 w 3886200"/>
              <a:gd name="connsiteY134" fmla="*/ 1252538 h 2395538"/>
              <a:gd name="connsiteX135" fmla="*/ 376238 w 3886200"/>
              <a:gd name="connsiteY135" fmla="*/ 1252538 h 2395538"/>
              <a:gd name="connsiteX136" fmla="*/ 371475 w 3886200"/>
              <a:gd name="connsiteY136" fmla="*/ 1319213 h 2395538"/>
              <a:gd name="connsiteX137" fmla="*/ 376238 w 3886200"/>
              <a:gd name="connsiteY137" fmla="*/ 1404938 h 2395538"/>
              <a:gd name="connsiteX138" fmla="*/ 347663 w 3886200"/>
              <a:gd name="connsiteY138" fmla="*/ 1524000 h 2395538"/>
              <a:gd name="connsiteX139" fmla="*/ 366713 w 3886200"/>
              <a:gd name="connsiteY139" fmla="*/ 1624013 h 2395538"/>
              <a:gd name="connsiteX140" fmla="*/ 514350 w 3886200"/>
              <a:gd name="connsiteY140" fmla="*/ 1657350 h 2395538"/>
              <a:gd name="connsiteX141" fmla="*/ 623888 w 3886200"/>
              <a:gd name="connsiteY141" fmla="*/ 1666875 h 2395538"/>
              <a:gd name="connsiteX142" fmla="*/ 747713 w 3886200"/>
              <a:gd name="connsiteY142" fmla="*/ 1633538 h 2395538"/>
              <a:gd name="connsiteX143" fmla="*/ 862013 w 3886200"/>
              <a:gd name="connsiteY143" fmla="*/ 1624013 h 2395538"/>
              <a:gd name="connsiteX144" fmla="*/ 971550 w 3886200"/>
              <a:gd name="connsiteY144" fmla="*/ 1552575 h 2395538"/>
              <a:gd name="connsiteX145" fmla="*/ 1009650 w 3886200"/>
              <a:gd name="connsiteY145" fmla="*/ 1504950 h 2395538"/>
              <a:gd name="connsiteX146" fmla="*/ 1071563 w 3886200"/>
              <a:gd name="connsiteY146" fmla="*/ 1552575 h 2395538"/>
              <a:gd name="connsiteX147" fmla="*/ 1109663 w 3886200"/>
              <a:gd name="connsiteY147" fmla="*/ 1562100 h 2395538"/>
              <a:gd name="connsiteX148" fmla="*/ 1114425 w 3886200"/>
              <a:gd name="connsiteY148" fmla="*/ 1423988 h 2395538"/>
              <a:gd name="connsiteX149" fmla="*/ 1147763 w 3886200"/>
              <a:gd name="connsiteY149" fmla="*/ 1147763 h 2395538"/>
              <a:gd name="connsiteX150" fmla="*/ 1090613 w 3886200"/>
              <a:gd name="connsiteY150" fmla="*/ 962025 h 2395538"/>
              <a:gd name="connsiteX151" fmla="*/ 1000125 w 3886200"/>
              <a:gd name="connsiteY151" fmla="*/ 771525 h 2395538"/>
              <a:gd name="connsiteX152" fmla="*/ 947738 w 3886200"/>
              <a:gd name="connsiteY152" fmla="*/ 671513 h 2395538"/>
              <a:gd name="connsiteX153" fmla="*/ 928688 w 3886200"/>
              <a:gd name="connsiteY153" fmla="*/ 619125 h 2395538"/>
              <a:gd name="connsiteX154" fmla="*/ 938213 w 3886200"/>
              <a:gd name="connsiteY154" fmla="*/ 561975 h 2395538"/>
              <a:gd name="connsiteX155" fmla="*/ 981075 w 3886200"/>
              <a:gd name="connsiteY155" fmla="*/ 552450 h 2395538"/>
              <a:gd name="connsiteX156" fmla="*/ 1038225 w 3886200"/>
              <a:gd name="connsiteY156" fmla="*/ 533400 h 2395538"/>
              <a:gd name="connsiteX157" fmla="*/ 1090613 w 3886200"/>
              <a:gd name="connsiteY157" fmla="*/ 471488 h 2395538"/>
              <a:gd name="connsiteX158" fmla="*/ 1152525 w 3886200"/>
              <a:gd name="connsiteY158" fmla="*/ 504825 h 2395538"/>
              <a:gd name="connsiteX159" fmla="*/ 1181100 w 3886200"/>
              <a:gd name="connsiteY159" fmla="*/ 519113 h 2395538"/>
              <a:gd name="connsiteX160" fmla="*/ 1185863 w 3886200"/>
              <a:gd name="connsiteY160" fmla="*/ 433388 h 2395538"/>
              <a:gd name="connsiteX161" fmla="*/ 1200150 w 3886200"/>
              <a:gd name="connsiteY161" fmla="*/ 357188 h 2395538"/>
              <a:gd name="connsiteX162" fmla="*/ 1266825 w 3886200"/>
              <a:gd name="connsiteY162" fmla="*/ 328613 h 2395538"/>
              <a:gd name="connsiteX163" fmla="*/ 1300163 w 3886200"/>
              <a:gd name="connsiteY163" fmla="*/ 352425 h 2395538"/>
              <a:gd name="connsiteX164" fmla="*/ 1276350 w 3886200"/>
              <a:gd name="connsiteY164" fmla="*/ 385763 h 2395538"/>
              <a:gd name="connsiteX165" fmla="*/ 1243013 w 3886200"/>
              <a:gd name="connsiteY165" fmla="*/ 414338 h 2395538"/>
              <a:gd name="connsiteX166" fmla="*/ 1262063 w 3886200"/>
              <a:gd name="connsiteY166" fmla="*/ 514350 h 2395538"/>
              <a:gd name="connsiteX167" fmla="*/ 1262063 w 3886200"/>
              <a:gd name="connsiteY167" fmla="*/ 557213 h 2395538"/>
              <a:gd name="connsiteX168" fmla="*/ 1271588 w 3886200"/>
              <a:gd name="connsiteY168" fmla="*/ 595313 h 2395538"/>
              <a:gd name="connsiteX169" fmla="*/ 1376363 w 3886200"/>
              <a:gd name="connsiteY169" fmla="*/ 623888 h 2395538"/>
              <a:gd name="connsiteX170" fmla="*/ 1538288 w 3886200"/>
              <a:gd name="connsiteY170" fmla="*/ 604838 h 2395538"/>
              <a:gd name="connsiteX171" fmla="*/ 1662113 w 3886200"/>
              <a:gd name="connsiteY171" fmla="*/ 623888 h 2395538"/>
              <a:gd name="connsiteX172" fmla="*/ 1752600 w 3886200"/>
              <a:gd name="connsiteY172" fmla="*/ 604838 h 2395538"/>
              <a:gd name="connsiteX173" fmla="*/ 1857375 w 3886200"/>
              <a:gd name="connsiteY173" fmla="*/ 490538 h 2395538"/>
              <a:gd name="connsiteX174" fmla="*/ 1943100 w 3886200"/>
              <a:gd name="connsiteY174" fmla="*/ 390525 h 2395538"/>
              <a:gd name="connsiteX175" fmla="*/ 1995488 w 3886200"/>
              <a:gd name="connsiteY175" fmla="*/ 333375 h 2395538"/>
              <a:gd name="connsiteX176" fmla="*/ 2000250 w 3886200"/>
              <a:gd name="connsiteY176" fmla="*/ 285750 h 2395538"/>
              <a:gd name="connsiteX177" fmla="*/ 2081213 w 3886200"/>
              <a:gd name="connsiteY177" fmla="*/ 219075 h 2395538"/>
              <a:gd name="connsiteX178" fmla="*/ 2166938 w 3886200"/>
              <a:gd name="connsiteY178" fmla="*/ 214313 h 2395538"/>
              <a:gd name="connsiteX179" fmla="*/ 2357438 w 3886200"/>
              <a:gd name="connsiteY179" fmla="*/ 71438 h 2395538"/>
              <a:gd name="connsiteX180" fmla="*/ 2419350 w 3886200"/>
              <a:gd name="connsiteY180" fmla="*/ 4763 h 2395538"/>
              <a:gd name="connsiteX181" fmla="*/ 2700338 w 3886200"/>
              <a:gd name="connsiteY181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90763 w 3886200"/>
              <a:gd name="connsiteY14" fmla="*/ 533400 h 2395538"/>
              <a:gd name="connsiteX15" fmla="*/ 2147888 w 3886200"/>
              <a:gd name="connsiteY15" fmla="*/ 590550 h 2395538"/>
              <a:gd name="connsiteX16" fmla="*/ 2009775 w 3886200"/>
              <a:gd name="connsiteY16" fmla="*/ 676275 h 2395538"/>
              <a:gd name="connsiteX17" fmla="*/ 1924050 w 3886200"/>
              <a:gd name="connsiteY17" fmla="*/ 752475 h 2395538"/>
              <a:gd name="connsiteX18" fmla="*/ 1838325 w 3886200"/>
              <a:gd name="connsiteY18" fmla="*/ 804863 h 2395538"/>
              <a:gd name="connsiteX19" fmla="*/ 1795463 w 3886200"/>
              <a:gd name="connsiteY19" fmla="*/ 838200 h 2395538"/>
              <a:gd name="connsiteX20" fmla="*/ 1762125 w 3886200"/>
              <a:gd name="connsiteY20" fmla="*/ 900113 h 2395538"/>
              <a:gd name="connsiteX21" fmla="*/ 1776413 w 3886200"/>
              <a:gd name="connsiteY21" fmla="*/ 985838 h 2395538"/>
              <a:gd name="connsiteX22" fmla="*/ 1400175 w 3886200"/>
              <a:gd name="connsiteY22" fmla="*/ 1490663 h 2395538"/>
              <a:gd name="connsiteX23" fmla="*/ 1652588 w 3886200"/>
              <a:gd name="connsiteY23" fmla="*/ 1624013 h 2395538"/>
              <a:gd name="connsiteX24" fmla="*/ 1905000 w 3886200"/>
              <a:gd name="connsiteY24" fmla="*/ 1138238 h 2395538"/>
              <a:gd name="connsiteX25" fmla="*/ 2233613 w 3886200"/>
              <a:gd name="connsiteY25" fmla="*/ 928688 h 2395538"/>
              <a:gd name="connsiteX26" fmla="*/ 2357438 w 3886200"/>
              <a:gd name="connsiteY26" fmla="*/ 852488 h 2395538"/>
              <a:gd name="connsiteX27" fmla="*/ 2500313 w 3886200"/>
              <a:gd name="connsiteY27" fmla="*/ 852488 h 2395538"/>
              <a:gd name="connsiteX28" fmla="*/ 2705100 w 3886200"/>
              <a:gd name="connsiteY28" fmla="*/ 785813 h 2395538"/>
              <a:gd name="connsiteX29" fmla="*/ 2852738 w 3886200"/>
              <a:gd name="connsiteY29" fmla="*/ 704850 h 2395538"/>
              <a:gd name="connsiteX30" fmla="*/ 3128963 w 3886200"/>
              <a:gd name="connsiteY30" fmla="*/ 657225 h 2395538"/>
              <a:gd name="connsiteX31" fmla="*/ 3333750 w 3886200"/>
              <a:gd name="connsiteY31" fmla="*/ 514350 h 2395538"/>
              <a:gd name="connsiteX32" fmla="*/ 3600450 w 3886200"/>
              <a:gd name="connsiteY32" fmla="*/ 257175 h 2395538"/>
              <a:gd name="connsiteX33" fmla="*/ 3686175 w 3886200"/>
              <a:gd name="connsiteY33" fmla="*/ 157163 h 2395538"/>
              <a:gd name="connsiteX34" fmla="*/ 3667125 w 3886200"/>
              <a:gd name="connsiteY34" fmla="*/ 119063 h 2395538"/>
              <a:gd name="connsiteX35" fmla="*/ 3762375 w 3886200"/>
              <a:gd name="connsiteY35" fmla="*/ 0 h 2395538"/>
              <a:gd name="connsiteX36" fmla="*/ 3886200 w 3886200"/>
              <a:gd name="connsiteY36" fmla="*/ 4763 h 2395538"/>
              <a:gd name="connsiteX37" fmla="*/ 3886200 w 3886200"/>
              <a:gd name="connsiteY37" fmla="*/ 933450 h 2395538"/>
              <a:gd name="connsiteX38" fmla="*/ 3886200 w 3886200"/>
              <a:gd name="connsiteY38" fmla="*/ 1157288 h 2395538"/>
              <a:gd name="connsiteX39" fmla="*/ 3805238 w 3886200"/>
              <a:gd name="connsiteY39" fmla="*/ 1171575 h 2395538"/>
              <a:gd name="connsiteX40" fmla="*/ 3757613 w 3886200"/>
              <a:gd name="connsiteY40" fmla="*/ 1190625 h 2395538"/>
              <a:gd name="connsiteX41" fmla="*/ 3719513 w 3886200"/>
              <a:gd name="connsiteY41" fmla="*/ 1233488 h 2395538"/>
              <a:gd name="connsiteX42" fmla="*/ 3705225 w 3886200"/>
              <a:gd name="connsiteY42" fmla="*/ 1266825 h 2395538"/>
              <a:gd name="connsiteX43" fmla="*/ 3676650 w 3886200"/>
              <a:gd name="connsiteY43" fmla="*/ 1271588 h 2395538"/>
              <a:gd name="connsiteX44" fmla="*/ 3648075 w 3886200"/>
              <a:gd name="connsiteY44" fmla="*/ 1238250 h 2395538"/>
              <a:gd name="connsiteX45" fmla="*/ 3605213 w 3886200"/>
              <a:gd name="connsiteY45" fmla="*/ 1209675 h 2395538"/>
              <a:gd name="connsiteX46" fmla="*/ 3533775 w 3886200"/>
              <a:gd name="connsiteY46" fmla="*/ 1243013 h 2395538"/>
              <a:gd name="connsiteX47" fmla="*/ 3448050 w 3886200"/>
              <a:gd name="connsiteY47" fmla="*/ 1271588 h 2395538"/>
              <a:gd name="connsiteX48" fmla="*/ 3371850 w 3886200"/>
              <a:gd name="connsiteY48" fmla="*/ 1276350 h 2395538"/>
              <a:gd name="connsiteX49" fmla="*/ 3333750 w 3886200"/>
              <a:gd name="connsiteY49" fmla="*/ 1304925 h 2395538"/>
              <a:gd name="connsiteX50" fmla="*/ 3290888 w 3886200"/>
              <a:gd name="connsiteY50" fmla="*/ 1285875 h 2395538"/>
              <a:gd name="connsiteX51" fmla="*/ 3243263 w 3886200"/>
              <a:gd name="connsiteY51" fmla="*/ 1281113 h 2395538"/>
              <a:gd name="connsiteX52" fmla="*/ 3186113 w 3886200"/>
              <a:gd name="connsiteY52" fmla="*/ 1276350 h 2395538"/>
              <a:gd name="connsiteX53" fmla="*/ 3114675 w 3886200"/>
              <a:gd name="connsiteY53" fmla="*/ 1276350 h 2395538"/>
              <a:gd name="connsiteX54" fmla="*/ 3057525 w 3886200"/>
              <a:gd name="connsiteY54" fmla="*/ 1323975 h 2395538"/>
              <a:gd name="connsiteX55" fmla="*/ 2995613 w 3886200"/>
              <a:gd name="connsiteY55" fmla="*/ 1381125 h 2395538"/>
              <a:gd name="connsiteX56" fmla="*/ 2928938 w 3886200"/>
              <a:gd name="connsiteY56" fmla="*/ 1428750 h 2395538"/>
              <a:gd name="connsiteX57" fmla="*/ 2895600 w 3886200"/>
              <a:gd name="connsiteY57" fmla="*/ 1466850 h 2395538"/>
              <a:gd name="connsiteX58" fmla="*/ 2852738 w 3886200"/>
              <a:gd name="connsiteY58" fmla="*/ 1514475 h 2395538"/>
              <a:gd name="connsiteX59" fmla="*/ 2824163 w 3886200"/>
              <a:gd name="connsiteY59" fmla="*/ 1552575 h 2395538"/>
              <a:gd name="connsiteX60" fmla="*/ 2752725 w 3886200"/>
              <a:gd name="connsiteY60" fmla="*/ 1585913 h 2395538"/>
              <a:gd name="connsiteX61" fmla="*/ 2705100 w 3886200"/>
              <a:gd name="connsiteY61" fmla="*/ 1652588 h 2395538"/>
              <a:gd name="connsiteX62" fmla="*/ 2667000 w 3886200"/>
              <a:gd name="connsiteY62" fmla="*/ 1724025 h 2395538"/>
              <a:gd name="connsiteX63" fmla="*/ 2595563 w 3886200"/>
              <a:gd name="connsiteY63" fmla="*/ 1743075 h 2395538"/>
              <a:gd name="connsiteX64" fmla="*/ 2505075 w 3886200"/>
              <a:gd name="connsiteY64" fmla="*/ 1695450 h 2395538"/>
              <a:gd name="connsiteX65" fmla="*/ 2452688 w 3886200"/>
              <a:gd name="connsiteY65" fmla="*/ 1662113 h 2395538"/>
              <a:gd name="connsiteX66" fmla="*/ 2414588 w 3886200"/>
              <a:gd name="connsiteY66" fmla="*/ 1671638 h 2395538"/>
              <a:gd name="connsiteX67" fmla="*/ 2386013 w 3886200"/>
              <a:gd name="connsiteY67" fmla="*/ 1695450 h 2395538"/>
              <a:gd name="connsiteX68" fmla="*/ 2343150 w 3886200"/>
              <a:gd name="connsiteY68" fmla="*/ 1700213 h 2395538"/>
              <a:gd name="connsiteX69" fmla="*/ 2281238 w 3886200"/>
              <a:gd name="connsiteY69" fmla="*/ 1690688 h 2395538"/>
              <a:gd name="connsiteX70" fmla="*/ 2233613 w 3886200"/>
              <a:gd name="connsiteY70" fmla="*/ 1719263 h 2395538"/>
              <a:gd name="connsiteX71" fmla="*/ 2233613 w 3886200"/>
              <a:gd name="connsiteY71" fmla="*/ 1762125 h 2395538"/>
              <a:gd name="connsiteX72" fmla="*/ 2205038 w 3886200"/>
              <a:gd name="connsiteY72" fmla="*/ 1781175 h 2395538"/>
              <a:gd name="connsiteX73" fmla="*/ 2157413 w 3886200"/>
              <a:gd name="connsiteY73" fmla="*/ 1790700 h 2395538"/>
              <a:gd name="connsiteX74" fmla="*/ 2119313 w 3886200"/>
              <a:gd name="connsiteY74" fmla="*/ 1795463 h 2395538"/>
              <a:gd name="connsiteX75" fmla="*/ 2062163 w 3886200"/>
              <a:gd name="connsiteY75" fmla="*/ 1843088 h 2395538"/>
              <a:gd name="connsiteX76" fmla="*/ 2028825 w 3886200"/>
              <a:gd name="connsiteY76" fmla="*/ 1876425 h 2395538"/>
              <a:gd name="connsiteX77" fmla="*/ 1985963 w 3886200"/>
              <a:gd name="connsiteY77" fmla="*/ 1928813 h 2395538"/>
              <a:gd name="connsiteX78" fmla="*/ 1933575 w 3886200"/>
              <a:gd name="connsiteY78" fmla="*/ 1938338 h 2395538"/>
              <a:gd name="connsiteX79" fmla="*/ 1847850 w 3886200"/>
              <a:gd name="connsiteY79" fmla="*/ 1905000 h 2395538"/>
              <a:gd name="connsiteX80" fmla="*/ 1771650 w 3886200"/>
              <a:gd name="connsiteY80" fmla="*/ 1890713 h 2395538"/>
              <a:gd name="connsiteX81" fmla="*/ 1704975 w 3886200"/>
              <a:gd name="connsiteY81" fmla="*/ 1919288 h 2395538"/>
              <a:gd name="connsiteX82" fmla="*/ 1638300 w 3886200"/>
              <a:gd name="connsiteY82" fmla="*/ 1933575 h 2395538"/>
              <a:gd name="connsiteX83" fmla="*/ 1628775 w 3886200"/>
              <a:gd name="connsiteY83" fmla="*/ 1976438 h 2395538"/>
              <a:gd name="connsiteX84" fmla="*/ 1690688 w 3886200"/>
              <a:gd name="connsiteY84" fmla="*/ 2028825 h 2395538"/>
              <a:gd name="connsiteX85" fmla="*/ 1781175 w 3886200"/>
              <a:gd name="connsiteY85" fmla="*/ 2081213 h 2395538"/>
              <a:gd name="connsiteX86" fmla="*/ 1862138 w 3886200"/>
              <a:gd name="connsiteY86" fmla="*/ 2143125 h 2395538"/>
              <a:gd name="connsiteX87" fmla="*/ 1900238 w 3886200"/>
              <a:gd name="connsiteY87" fmla="*/ 2162175 h 2395538"/>
              <a:gd name="connsiteX88" fmla="*/ 1847850 w 3886200"/>
              <a:gd name="connsiteY88" fmla="*/ 2176463 h 2395538"/>
              <a:gd name="connsiteX89" fmla="*/ 1728788 w 3886200"/>
              <a:gd name="connsiteY89" fmla="*/ 2114550 h 2395538"/>
              <a:gd name="connsiteX90" fmla="*/ 1595438 w 3886200"/>
              <a:gd name="connsiteY90" fmla="*/ 2043113 h 2395538"/>
              <a:gd name="connsiteX91" fmla="*/ 1528763 w 3886200"/>
              <a:gd name="connsiteY91" fmla="*/ 1976438 h 2395538"/>
              <a:gd name="connsiteX92" fmla="*/ 1385888 w 3886200"/>
              <a:gd name="connsiteY92" fmla="*/ 1924050 h 2395538"/>
              <a:gd name="connsiteX93" fmla="*/ 1328738 w 3886200"/>
              <a:gd name="connsiteY93" fmla="*/ 1933575 h 2395538"/>
              <a:gd name="connsiteX94" fmla="*/ 1304925 w 3886200"/>
              <a:gd name="connsiteY94" fmla="*/ 1933575 h 2395538"/>
              <a:gd name="connsiteX95" fmla="*/ 1323975 w 3886200"/>
              <a:gd name="connsiteY95" fmla="*/ 1985963 h 2395538"/>
              <a:gd name="connsiteX96" fmla="*/ 1476375 w 3886200"/>
              <a:gd name="connsiteY96" fmla="*/ 2057400 h 2395538"/>
              <a:gd name="connsiteX97" fmla="*/ 1643063 w 3886200"/>
              <a:gd name="connsiteY97" fmla="*/ 2128838 h 2395538"/>
              <a:gd name="connsiteX98" fmla="*/ 1776413 w 3886200"/>
              <a:gd name="connsiteY98" fmla="*/ 2205038 h 2395538"/>
              <a:gd name="connsiteX99" fmla="*/ 1957388 w 3886200"/>
              <a:gd name="connsiteY99" fmla="*/ 2305050 h 2395538"/>
              <a:gd name="connsiteX100" fmla="*/ 2081213 w 3886200"/>
              <a:gd name="connsiteY100" fmla="*/ 2390775 h 2395538"/>
              <a:gd name="connsiteX101" fmla="*/ 457200 w 3886200"/>
              <a:gd name="connsiteY101" fmla="*/ 2390775 h 2395538"/>
              <a:gd name="connsiteX102" fmla="*/ 452438 w 3886200"/>
              <a:gd name="connsiteY102" fmla="*/ 2324100 h 2395538"/>
              <a:gd name="connsiteX103" fmla="*/ 409575 w 3886200"/>
              <a:gd name="connsiteY103" fmla="*/ 2300288 h 2395538"/>
              <a:gd name="connsiteX104" fmla="*/ 352425 w 3886200"/>
              <a:gd name="connsiteY104" fmla="*/ 2343150 h 2395538"/>
              <a:gd name="connsiteX105" fmla="*/ 300038 w 3886200"/>
              <a:gd name="connsiteY105" fmla="*/ 2390775 h 2395538"/>
              <a:gd name="connsiteX106" fmla="*/ 290513 w 3886200"/>
              <a:gd name="connsiteY106" fmla="*/ 2395538 h 2395538"/>
              <a:gd name="connsiteX107" fmla="*/ 219075 w 3886200"/>
              <a:gd name="connsiteY107" fmla="*/ 2390775 h 2395538"/>
              <a:gd name="connsiteX108" fmla="*/ 152400 w 3886200"/>
              <a:gd name="connsiteY108" fmla="*/ 2343150 h 2395538"/>
              <a:gd name="connsiteX109" fmla="*/ 90488 w 3886200"/>
              <a:gd name="connsiteY109" fmla="*/ 2309813 h 2395538"/>
              <a:gd name="connsiteX110" fmla="*/ 71438 w 3886200"/>
              <a:gd name="connsiteY110" fmla="*/ 2243138 h 2395538"/>
              <a:gd name="connsiteX111" fmla="*/ 71438 w 3886200"/>
              <a:gd name="connsiteY111" fmla="*/ 2243138 h 2395538"/>
              <a:gd name="connsiteX112" fmla="*/ 142875 w 3886200"/>
              <a:gd name="connsiteY112" fmla="*/ 2190750 h 2395538"/>
              <a:gd name="connsiteX113" fmla="*/ 195263 w 3886200"/>
              <a:gd name="connsiteY113" fmla="*/ 2128838 h 2395538"/>
              <a:gd name="connsiteX114" fmla="*/ 180975 w 3886200"/>
              <a:gd name="connsiteY114" fmla="*/ 2014538 h 2395538"/>
              <a:gd name="connsiteX115" fmla="*/ 161925 w 3886200"/>
              <a:gd name="connsiteY115" fmla="*/ 1976438 h 2395538"/>
              <a:gd name="connsiteX116" fmla="*/ 147638 w 3886200"/>
              <a:gd name="connsiteY116" fmla="*/ 1943100 h 2395538"/>
              <a:gd name="connsiteX117" fmla="*/ 104775 w 3886200"/>
              <a:gd name="connsiteY117" fmla="*/ 1933575 h 2395538"/>
              <a:gd name="connsiteX118" fmla="*/ 61913 w 3886200"/>
              <a:gd name="connsiteY118" fmla="*/ 1966913 h 2395538"/>
              <a:gd name="connsiteX119" fmla="*/ 28575 w 3886200"/>
              <a:gd name="connsiteY119" fmla="*/ 1976438 h 2395538"/>
              <a:gd name="connsiteX120" fmla="*/ 0 w 3886200"/>
              <a:gd name="connsiteY120" fmla="*/ 1924050 h 2395538"/>
              <a:gd name="connsiteX121" fmla="*/ 19050 w 3886200"/>
              <a:gd name="connsiteY121" fmla="*/ 1866900 h 2395538"/>
              <a:gd name="connsiteX122" fmla="*/ 71438 w 3886200"/>
              <a:gd name="connsiteY122" fmla="*/ 1838325 h 2395538"/>
              <a:gd name="connsiteX123" fmla="*/ 147638 w 3886200"/>
              <a:gd name="connsiteY123" fmla="*/ 1828800 h 2395538"/>
              <a:gd name="connsiteX124" fmla="*/ 190500 w 3886200"/>
              <a:gd name="connsiteY124" fmla="*/ 1785938 h 2395538"/>
              <a:gd name="connsiteX125" fmla="*/ 166688 w 3886200"/>
              <a:gd name="connsiteY125" fmla="*/ 1757363 h 2395538"/>
              <a:gd name="connsiteX126" fmla="*/ 171450 w 3886200"/>
              <a:gd name="connsiteY126" fmla="*/ 1671638 h 2395538"/>
              <a:gd name="connsiteX127" fmla="*/ 185738 w 3886200"/>
              <a:gd name="connsiteY127" fmla="*/ 1619250 h 2395538"/>
              <a:gd name="connsiteX128" fmla="*/ 200025 w 3886200"/>
              <a:gd name="connsiteY128" fmla="*/ 1571625 h 2395538"/>
              <a:gd name="connsiteX129" fmla="*/ 180975 w 3886200"/>
              <a:gd name="connsiteY129" fmla="*/ 1514475 h 2395538"/>
              <a:gd name="connsiteX130" fmla="*/ 109538 w 3886200"/>
              <a:gd name="connsiteY130" fmla="*/ 1471613 h 2395538"/>
              <a:gd name="connsiteX131" fmla="*/ 195263 w 3886200"/>
              <a:gd name="connsiteY131" fmla="*/ 1423988 h 2395538"/>
              <a:gd name="connsiteX132" fmla="*/ 290513 w 3886200"/>
              <a:gd name="connsiteY132" fmla="*/ 1328738 h 2395538"/>
              <a:gd name="connsiteX133" fmla="*/ 342900 w 3886200"/>
              <a:gd name="connsiteY133" fmla="*/ 1271588 h 2395538"/>
              <a:gd name="connsiteX134" fmla="*/ 376238 w 3886200"/>
              <a:gd name="connsiteY134" fmla="*/ 1252538 h 2395538"/>
              <a:gd name="connsiteX135" fmla="*/ 376238 w 3886200"/>
              <a:gd name="connsiteY135" fmla="*/ 1252538 h 2395538"/>
              <a:gd name="connsiteX136" fmla="*/ 371475 w 3886200"/>
              <a:gd name="connsiteY136" fmla="*/ 1319213 h 2395538"/>
              <a:gd name="connsiteX137" fmla="*/ 376238 w 3886200"/>
              <a:gd name="connsiteY137" fmla="*/ 1404938 h 2395538"/>
              <a:gd name="connsiteX138" fmla="*/ 347663 w 3886200"/>
              <a:gd name="connsiteY138" fmla="*/ 1524000 h 2395538"/>
              <a:gd name="connsiteX139" fmla="*/ 366713 w 3886200"/>
              <a:gd name="connsiteY139" fmla="*/ 1624013 h 2395538"/>
              <a:gd name="connsiteX140" fmla="*/ 514350 w 3886200"/>
              <a:gd name="connsiteY140" fmla="*/ 1657350 h 2395538"/>
              <a:gd name="connsiteX141" fmla="*/ 623888 w 3886200"/>
              <a:gd name="connsiteY141" fmla="*/ 1666875 h 2395538"/>
              <a:gd name="connsiteX142" fmla="*/ 747713 w 3886200"/>
              <a:gd name="connsiteY142" fmla="*/ 1633538 h 2395538"/>
              <a:gd name="connsiteX143" fmla="*/ 862013 w 3886200"/>
              <a:gd name="connsiteY143" fmla="*/ 1624013 h 2395538"/>
              <a:gd name="connsiteX144" fmla="*/ 971550 w 3886200"/>
              <a:gd name="connsiteY144" fmla="*/ 1552575 h 2395538"/>
              <a:gd name="connsiteX145" fmla="*/ 1009650 w 3886200"/>
              <a:gd name="connsiteY145" fmla="*/ 1504950 h 2395538"/>
              <a:gd name="connsiteX146" fmla="*/ 1071563 w 3886200"/>
              <a:gd name="connsiteY146" fmla="*/ 1552575 h 2395538"/>
              <a:gd name="connsiteX147" fmla="*/ 1109663 w 3886200"/>
              <a:gd name="connsiteY147" fmla="*/ 1562100 h 2395538"/>
              <a:gd name="connsiteX148" fmla="*/ 1114425 w 3886200"/>
              <a:gd name="connsiteY148" fmla="*/ 1423988 h 2395538"/>
              <a:gd name="connsiteX149" fmla="*/ 1147763 w 3886200"/>
              <a:gd name="connsiteY149" fmla="*/ 1147763 h 2395538"/>
              <a:gd name="connsiteX150" fmla="*/ 1090613 w 3886200"/>
              <a:gd name="connsiteY150" fmla="*/ 962025 h 2395538"/>
              <a:gd name="connsiteX151" fmla="*/ 1000125 w 3886200"/>
              <a:gd name="connsiteY151" fmla="*/ 771525 h 2395538"/>
              <a:gd name="connsiteX152" fmla="*/ 947738 w 3886200"/>
              <a:gd name="connsiteY152" fmla="*/ 671513 h 2395538"/>
              <a:gd name="connsiteX153" fmla="*/ 928688 w 3886200"/>
              <a:gd name="connsiteY153" fmla="*/ 619125 h 2395538"/>
              <a:gd name="connsiteX154" fmla="*/ 938213 w 3886200"/>
              <a:gd name="connsiteY154" fmla="*/ 561975 h 2395538"/>
              <a:gd name="connsiteX155" fmla="*/ 981075 w 3886200"/>
              <a:gd name="connsiteY155" fmla="*/ 552450 h 2395538"/>
              <a:gd name="connsiteX156" fmla="*/ 1038225 w 3886200"/>
              <a:gd name="connsiteY156" fmla="*/ 533400 h 2395538"/>
              <a:gd name="connsiteX157" fmla="*/ 1090613 w 3886200"/>
              <a:gd name="connsiteY157" fmla="*/ 471488 h 2395538"/>
              <a:gd name="connsiteX158" fmla="*/ 1152525 w 3886200"/>
              <a:gd name="connsiteY158" fmla="*/ 504825 h 2395538"/>
              <a:gd name="connsiteX159" fmla="*/ 1181100 w 3886200"/>
              <a:gd name="connsiteY159" fmla="*/ 519113 h 2395538"/>
              <a:gd name="connsiteX160" fmla="*/ 1185863 w 3886200"/>
              <a:gd name="connsiteY160" fmla="*/ 433388 h 2395538"/>
              <a:gd name="connsiteX161" fmla="*/ 1200150 w 3886200"/>
              <a:gd name="connsiteY161" fmla="*/ 357188 h 2395538"/>
              <a:gd name="connsiteX162" fmla="*/ 1266825 w 3886200"/>
              <a:gd name="connsiteY162" fmla="*/ 328613 h 2395538"/>
              <a:gd name="connsiteX163" fmla="*/ 1300163 w 3886200"/>
              <a:gd name="connsiteY163" fmla="*/ 352425 h 2395538"/>
              <a:gd name="connsiteX164" fmla="*/ 1276350 w 3886200"/>
              <a:gd name="connsiteY164" fmla="*/ 385763 h 2395538"/>
              <a:gd name="connsiteX165" fmla="*/ 1243013 w 3886200"/>
              <a:gd name="connsiteY165" fmla="*/ 414338 h 2395538"/>
              <a:gd name="connsiteX166" fmla="*/ 1262063 w 3886200"/>
              <a:gd name="connsiteY166" fmla="*/ 514350 h 2395538"/>
              <a:gd name="connsiteX167" fmla="*/ 1262063 w 3886200"/>
              <a:gd name="connsiteY167" fmla="*/ 557213 h 2395538"/>
              <a:gd name="connsiteX168" fmla="*/ 1271588 w 3886200"/>
              <a:gd name="connsiteY168" fmla="*/ 595313 h 2395538"/>
              <a:gd name="connsiteX169" fmla="*/ 1376363 w 3886200"/>
              <a:gd name="connsiteY169" fmla="*/ 623888 h 2395538"/>
              <a:gd name="connsiteX170" fmla="*/ 1538288 w 3886200"/>
              <a:gd name="connsiteY170" fmla="*/ 604838 h 2395538"/>
              <a:gd name="connsiteX171" fmla="*/ 1662113 w 3886200"/>
              <a:gd name="connsiteY171" fmla="*/ 623888 h 2395538"/>
              <a:gd name="connsiteX172" fmla="*/ 1752600 w 3886200"/>
              <a:gd name="connsiteY172" fmla="*/ 604838 h 2395538"/>
              <a:gd name="connsiteX173" fmla="*/ 1857375 w 3886200"/>
              <a:gd name="connsiteY173" fmla="*/ 490538 h 2395538"/>
              <a:gd name="connsiteX174" fmla="*/ 1943100 w 3886200"/>
              <a:gd name="connsiteY174" fmla="*/ 390525 h 2395538"/>
              <a:gd name="connsiteX175" fmla="*/ 1995488 w 3886200"/>
              <a:gd name="connsiteY175" fmla="*/ 333375 h 2395538"/>
              <a:gd name="connsiteX176" fmla="*/ 2000250 w 3886200"/>
              <a:gd name="connsiteY176" fmla="*/ 285750 h 2395538"/>
              <a:gd name="connsiteX177" fmla="*/ 2081213 w 3886200"/>
              <a:gd name="connsiteY177" fmla="*/ 219075 h 2395538"/>
              <a:gd name="connsiteX178" fmla="*/ 2166938 w 3886200"/>
              <a:gd name="connsiteY178" fmla="*/ 214313 h 2395538"/>
              <a:gd name="connsiteX179" fmla="*/ 2357438 w 3886200"/>
              <a:gd name="connsiteY179" fmla="*/ 71438 h 2395538"/>
              <a:gd name="connsiteX180" fmla="*/ 2419350 w 3886200"/>
              <a:gd name="connsiteY180" fmla="*/ 4763 h 2395538"/>
              <a:gd name="connsiteX181" fmla="*/ 2700338 w 3886200"/>
              <a:gd name="connsiteY181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90763 w 3886200"/>
              <a:gd name="connsiteY14" fmla="*/ 533400 h 2395538"/>
              <a:gd name="connsiteX15" fmla="*/ 2147888 w 3886200"/>
              <a:gd name="connsiteY15" fmla="*/ 590550 h 2395538"/>
              <a:gd name="connsiteX16" fmla="*/ 2009775 w 3886200"/>
              <a:gd name="connsiteY16" fmla="*/ 676275 h 2395538"/>
              <a:gd name="connsiteX17" fmla="*/ 1924050 w 3886200"/>
              <a:gd name="connsiteY17" fmla="*/ 752475 h 2395538"/>
              <a:gd name="connsiteX18" fmla="*/ 1838325 w 3886200"/>
              <a:gd name="connsiteY18" fmla="*/ 804863 h 2395538"/>
              <a:gd name="connsiteX19" fmla="*/ 1795463 w 3886200"/>
              <a:gd name="connsiteY19" fmla="*/ 838200 h 2395538"/>
              <a:gd name="connsiteX20" fmla="*/ 1762125 w 3886200"/>
              <a:gd name="connsiteY20" fmla="*/ 900113 h 2395538"/>
              <a:gd name="connsiteX21" fmla="*/ 1776413 w 3886200"/>
              <a:gd name="connsiteY21" fmla="*/ 985838 h 2395538"/>
              <a:gd name="connsiteX22" fmla="*/ 1400175 w 3886200"/>
              <a:gd name="connsiteY22" fmla="*/ 1490663 h 2395538"/>
              <a:gd name="connsiteX23" fmla="*/ 1652588 w 3886200"/>
              <a:gd name="connsiteY23" fmla="*/ 1624013 h 2395538"/>
              <a:gd name="connsiteX24" fmla="*/ 1871662 w 3886200"/>
              <a:gd name="connsiteY24" fmla="*/ 1138238 h 2395538"/>
              <a:gd name="connsiteX25" fmla="*/ 2233613 w 3886200"/>
              <a:gd name="connsiteY25" fmla="*/ 928688 h 2395538"/>
              <a:gd name="connsiteX26" fmla="*/ 2357438 w 3886200"/>
              <a:gd name="connsiteY26" fmla="*/ 852488 h 2395538"/>
              <a:gd name="connsiteX27" fmla="*/ 2500313 w 3886200"/>
              <a:gd name="connsiteY27" fmla="*/ 852488 h 2395538"/>
              <a:gd name="connsiteX28" fmla="*/ 2705100 w 3886200"/>
              <a:gd name="connsiteY28" fmla="*/ 785813 h 2395538"/>
              <a:gd name="connsiteX29" fmla="*/ 2852738 w 3886200"/>
              <a:gd name="connsiteY29" fmla="*/ 704850 h 2395538"/>
              <a:gd name="connsiteX30" fmla="*/ 3128963 w 3886200"/>
              <a:gd name="connsiteY30" fmla="*/ 657225 h 2395538"/>
              <a:gd name="connsiteX31" fmla="*/ 3333750 w 3886200"/>
              <a:gd name="connsiteY31" fmla="*/ 514350 h 2395538"/>
              <a:gd name="connsiteX32" fmla="*/ 3600450 w 3886200"/>
              <a:gd name="connsiteY32" fmla="*/ 257175 h 2395538"/>
              <a:gd name="connsiteX33" fmla="*/ 3686175 w 3886200"/>
              <a:gd name="connsiteY33" fmla="*/ 157163 h 2395538"/>
              <a:gd name="connsiteX34" fmla="*/ 3667125 w 3886200"/>
              <a:gd name="connsiteY34" fmla="*/ 119063 h 2395538"/>
              <a:gd name="connsiteX35" fmla="*/ 3762375 w 3886200"/>
              <a:gd name="connsiteY35" fmla="*/ 0 h 2395538"/>
              <a:gd name="connsiteX36" fmla="*/ 3886200 w 3886200"/>
              <a:gd name="connsiteY36" fmla="*/ 4763 h 2395538"/>
              <a:gd name="connsiteX37" fmla="*/ 3886200 w 3886200"/>
              <a:gd name="connsiteY37" fmla="*/ 933450 h 2395538"/>
              <a:gd name="connsiteX38" fmla="*/ 3886200 w 3886200"/>
              <a:gd name="connsiteY38" fmla="*/ 1157288 h 2395538"/>
              <a:gd name="connsiteX39" fmla="*/ 3805238 w 3886200"/>
              <a:gd name="connsiteY39" fmla="*/ 1171575 h 2395538"/>
              <a:gd name="connsiteX40" fmla="*/ 3757613 w 3886200"/>
              <a:gd name="connsiteY40" fmla="*/ 1190625 h 2395538"/>
              <a:gd name="connsiteX41" fmla="*/ 3719513 w 3886200"/>
              <a:gd name="connsiteY41" fmla="*/ 1233488 h 2395538"/>
              <a:gd name="connsiteX42" fmla="*/ 3705225 w 3886200"/>
              <a:gd name="connsiteY42" fmla="*/ 1266825 h 2395538"/>
              <a:gd name="connsiteX43" fmla="*/ 3676650 w 3886200"/>
              <a:gd name="connsiteY43" fmla="*/ 1271588 h 2395538"/>
              <a:gd name="connsiteX44" fmla="*/ 3648075 w 3886200"/>
              <a:gd name="connsiteY44" fmla="*/ 1238250 h 2395538"/>
              <a:gd name="connsiteX45" fmla="*/ 3605213 w 3886200"/>
              <a:gd name="connsiteY45" fmla="*/ 1209675 h 2395538"/>
              <a:gd name="connsiteX46" fmla="*/ 3533775 w 3886200"/>
              <a:gd name="connsiteY46" fmla="*/ 1243013 h 2395538"/>
              <a:gd name="connsiteX47" fmla="*/ 3448050 w 3886200"/>
              <a:gd name="connsiteY47" fmla="*/ 1271588 h 2395538"/>
              <a:gd name="connsiteX48" fmla="*/ 3371850 w 3886200"/>
              <a:gd name="connsiteY48" fmla="*/ 1276350 h 2395538"/>
              <a:gd name="connsiteX49" fmla="*/ 3333750 w 3886200"/>
              <a:gd name="connsiteY49" fmla="*/ 1304925 h 2395538"/>
              <a:gd name="connsiteX50" fmla="*/ 3290888 w 3886200"/>
              <a:gd name="connsiteY50" fmla="*/ 1285875 h 2395538"/>
              <a:gd name="connsiteX51" fmla="*/ 3243263 w 3886200"/>
              <a:gd name="connsiteY51" fmla="*/ 1281113 h 2395538"/>
              <a:gd name="connsiteX52" fmla="*/ 3186113 w 3886200"/>
              <a:gd name="connsiteY52" fmla="*/ 1276350 h 2395538"/>
              <a:gd name="connsiteX53" fmla="*/ 3114675 w 3886200"/>
              <a:gd name="connsiteY53" fmla="*/ 1276350 h 2395538"/>
              <a:gd name="connsiteX54" fmla="*/ 3057525 w 3886200"/>
              <a:gd name="connsiteY54" fmla="*/ 1323975 h 2395538"/>
              <a:gd name="connsiteX55" fmla="*/ 2995613 w 3886200"/>
              <a:gd name="connsiteY55" fmla="*/ 1381125 h 2395538"/>
              <a:gd name="connsiteX56" fmla="*/ 2928938 w 3886200"/>
              <a:gd name="connsiteY56" fmla="*/ 1428750 h 2395538"/>
              <a:gd name="connsiteX57" fmla="*/ 2895600 w 3886200"/>
              <a:gd name="connsiteY57" fmla="*/ 1466850 h 2395538"/>
              <a:gd name="connsiteX58" fmla="*/ 2852738 w 3886200"/>
              <a:gd name="connsiteY58" fmla="*/ 1514475 h 2395538"/>
              <a:gd name="connsiteX59" fmla="*/ 2824163 w 3886200"/>
              <a:gd name="connsiteY59" fmla="*/ 1552575 h 2395538"/>
              <a:gd name="connsiteX60" fmla="*/ 2752725 w 3886200"/>
              <a:gd name="connsiteY60" fmla="*/ 1585913 h 2395538"/>
              <a:gd name="connsiteX61" fmla="*/ 2705100 w 3886200"/>
              <a:gd name="connsiteY61" fmla="*/ 1652588 h 2395538"/>
              <a:gd name="connsiteX62" fmla="*/ 2667000 w 3886200"/>
              <a:gd name="connsiteY62" fmla="*/ 1724025 h 2395538"/>
              <a:gd name="connsiteX63" fmla="*/ 2595563 w 3886200"/>
              <a:gd name="connsiteY63" fmla="*/ 1743075 h 2395538"/>
              <a:gd name="connsiteX64" fmla="*/ 2505075 w 3886200"/>
              <a:gd name="connsiteY64" fmla="*/ 1695450 h 2395538"/>
              <a:gd name="connsiteX65" fmla="*/ 2452688 w 3886200"/>
              <a:gd name="connsiteY65" fmla="*/ 1662113 h 2395538"/>
              <a:gd name="connsiteX66" fmla="*/ 2414588 w 3886200"/>
              <a:gd name="connsiteY66" fmla="*/ 1671638 h 2395538"/>
              <a:gd name="connsiteX67" fmla="*/ 2386013 w 3886200"/>
              <a:gd name="connsiteY67" fmla="*/ 1695450 h 2395538"/>
              <a:gd name="connsiteX68" fmla="*/ 2343150 w 3886200"/>
              <a:gd name="connsiteY68" fmla="*/ 1700213 h 2395538"/>
              <a:gd name="connsiteX69" fmla="*/ 2281238 w 3886200"/>
              <a:gd name="connsiteY69" fmla="*/ 1690688 h 2395538"/>
              <a:gd name="connsiteX70" fmla="*/ 2233613 w 3886200"/>
              <a:gd name="connsiteY70" fmla="*/ 1719263 h 2395538"/>
              <a:gd name="connsiteX71" fmla="*/ 2233613 w 3886200"/>
              <a:gd name="connsiteY71" fmla="*/ 1762125 h 2395538"/>
              <a:gd name="connsiteX72" fmla="*/ 2205038 w 3886200"/>
              <a:gd name="connsiteY72" fmla="*/ 1781175 h 2395538"/>
              <a:gd name="connsiteX73" fmla="*/ 2157413 w 3886200"/>
              <a:gd name="connsiteY73" fmla="*/ 1790700 h 2395538"/>
              <a:gd name="connsiteX74" fmla="*/ 2119313 w 3886200"/>
              <a:gd name="connsiteY74" fmla="*/ 1795463 h 2395538"/>
              <a:gd name="connsiteX75" fmla="*/ 2062163 w 3886200"/>
              <a:gd name="connsiteY75" fmla="*/ 1843088 h 2395538"/>
              <a:gd name="connsiteX76" fmla="*/ 2028825 w 3886200"/>
              <a:gd name="connsiteY76" fmla="*/ 1876425 h 2395538"/>
              <a:gd name="connsiteX77" fmla="*/ 1985963 w 3886200"/>
              <a:gd name="connsiteY77" fmla="*/ 1928813 h 2395538"/>
              <a:gd name="connsiteX78" fmla="*/ 1933575 w 3886200"/>
              <a:gd name="connsiteY78" fmla="*/ 1938338 h 2395538"/>
              <a:gd name="connsiteX79" fmla="*/ 1847850 w 3886200"/>
              <a:gd name="connsiteY79" fmla="*/ 1905000 h 2395538"/>
              <a:gd name="connsiteX80" fmla="*/ 1771650 w 3886200"/>
              <a:gd name="connsiteY80" fmla="*/ 1890713 h 2395538"/>
              <a:gd name="connsiteX81" fmla="*/ 1704975 w 3886200"/>
              <a:gd name="connsiteY81" fmla="*/ 1919288 h 2395538"/>
              <a:gd name="connsiteX82" fmla="*/ 1638300 w 3886200"/>
              <a:gd name="connsiteY82" fmla="*/ 1933575 h 2395538"/>
              <a:gd name="connsiteX83" fmla="*/ 1628775 w 3886200"/>
              <a:gd name="connsiteY83" fmla="*/ 1976438 h 2395538"/>
              <a:gd name="connsiteX84" fmla="*/ 1690688 w 3886200"/>
              <a:gd name="connsiteY84" fmla="*/ 2028825 h 2395538"/>
              <a:gd name="connsiteX85" fmla="*/ 1781175 w 3886200"/>
              <a:gd name="connsiteY85" fmla="*/ 2081213 h 2395538"/>
              <a:gd name="connsiteX86" fmla="*/ 1862138 w 3886200"/>
              <a:gd name="connsiteY86" fmla="*/ 2143125 h 2395538"/>
              <a:gd name="connsiteX87" fmla="*/ 1900238 w 3886200"/>
              <a:gd name="connsiteY87" fmla="*/ 2162175 h 2395538"/>
              <a:gd name="connsiteX88" fmla="*/ 1847850 w 3886200"/>
              <a:gd name="connsiteY88" fmla="*/ 2176463 h 2395538"/>
              <a:gd name="connsiteX89" fmla="*/ 1728788 w 3886200"/>
              <a:gd name="connsiteY89" fmla="*/ 2114550 h 2395538"/>
              <a:gd name="connsiteX90" fmla="*/ 1595438 w 3886200"/>
              <a:gd name="connsiteY90" fmla="*/ 2043113 h 2395538"/>
              <a:gd name="connsiteX91" fmla="*/ 1528763 w 3886200"/>
              <a:gd name="connsiteY91" fmla="*/ 1976438 h 2395538"/>
              <a:gd name="connsiteX92" fmla="*/ 1385888 w 3886200"/>
              <a:gd name="connsiteY92" fmla="*/ 1924050 h 2395538"/>
              <a:gd name="connsiteX93" fmla="*/ 1328738 w 3886200"/>
              <a:gd name="connsiteY93" fmla="*/ 1933575 h 2395538"/>
              <a:gd name="connsiteX94" fmla="*/ 1304925 w 3886200"/>
              <a:gd name="connsiteY94" fmla="*/ 1933575 h 2395538"/>
              <a:gd name="connsiteX95" fmla="*/ 1323975 w 3886200"/>
              <a:gd name="connsiteY95" fmla="*/ 1985963 h 2395538"/>
              <a:gd name="connsiteX96" fmla="*/ 1476375 w 3886200"/>
              <a:gd name="connsiteY96" fmla="*/ 2057400 h 2395538"/>
              <a:gd name="connsiteX97" fmla="*/ 1643063 w 3886200"/>
              <a:gd name="connsiteY97" fmla="*/ 2128838 h 2395538"/>
              <a:gd name="connsiteX98" fmla="*/ 1776413 w 3886200"/>
              <a:gd name="connsiteY98" fmla="*/ 2205038 h 2395538"/>
              <a:gd name="connsiteX99" fmla="*/ 1957388 w 3886200"/>
              <a:gd name="connsiteY99" fmla="*/ 2305050 h 2395538"/>
              <a:gd name="connsiteX100" fmla="*/ 2081213 w 3886200"/>
              <a:gd name="connsiteY100" fmla="*/ 2390775 h 2395538"/>
              <a:gd name="connsiteX101" fmla="*/ 457200 w 3886200"/>
              <a:gd name="connsiteY101" fmla="*/ 2390775 h 2395538"/>
              <a:gd name="connsiteX102" fmla="*/ 452438 w 3886200"/>
              <a:gd name="connsiteY102" fmla="*/ 2324100 h 2395538"/>
              <a:gd name="connsiteX103" fmla="*/ 409575 w 3886200"/>
              <a:gd name="connsiteY103" fmla="*/ 2300288 h 2395538"/>
              <a:gd name="connsiteX104" fmla="*/ 352425 w 3886200"/>
              <a:gd name="connsiteY104" fmla="*/ 2343150 h 2395538"/>
              <a:gd name="connsiteX105" fmla="*/ 300038 w 3886200"/>
              <a:gd name="connsiteY105" fmla="*/ 2390775 h 2395538"/>
              <a:gd name="connsiteX106" fmla="*/ 290513 w 3886200"/>
              <a:gd name="connsiteY106" fmla="*/ 2395538 h 2395538"/>
              <a:gd name="connsiteX107" fmla="*/ 219075 w 3886200"/>
              <a:gd name="connsiteY107" fmla="*/ 2390775 h 2395538"/>
              <a:gd name="connsiteX108" fmla="*/ 152400 w 3886200"/>
              <a:gd name="connsiteY108" fmla="*/ 2343150 h 2395538"/>
              <a:gd name="connsiteX109" fmla="*/ 90488 w 3886200"/>
              <a:gd name="connsiteY109" fmla="*/ 2309813 h 2395538"/>
              <a:gd name="connsiteX110" fmla="*/ 71438 w 3886200"/>
              <a:gd name="connsiteY110" fmla="*/ 2243138 h 2395538"/>
              <a:gd name="connsiteX111" fmla="*/ 71438 w 3886200"/>
              <a:gd name="connsiteY111" fmla="*/ 2243138 h 2395538"/>
              <a:gd name="connsiteX112" fmla="*/ 142875 w 3886200"/>
              <a:gd name="connsiteY112" fmla="*/ 2190750 h 2395538"/>
              <a:gd name="connsiteX113" fmla="*/ 195263 w 3886200"/>
              <a:gd name="connsiteY113" fmla="*/ 2128838 h 2395538"/>
              <a:gd name="connsiteX114" fmla="*/ 180975 w 3886200"/>
              <a:gd name="connsiteY114" fmla="*/ 2014538 h 2395538"/>
              <a:gd name="connsiteX115" fmla="*/ 161925 w 3886200"/>
              <a:gd name="connsiteY115" fmla="*/ 1976438 h 2395538"/>
              <a:gd name="connsiteX116" fmla="*/ 147638 w 3886200"/>
              <a:gd name="connsiteY116" fmla="*/ 1943100 h 2395538"/>
              <a:gd name="connsiteX117" fmla="*/ 104775 w 3886200"/>
              <a:gd name="connsiteY117" fmla="*/ 1933575 h 2395538"/>
              <a:gd name="connsiteX118" fmla="*/ 61913 w 3886200"/>
              <a:gd name="connsiteY118" fmla="*/ 1966913 h 2395538"/>
              <a:gd name="connsiteX119" fmla="*/ 28575 w 3886200"/>
              <a:gd name="connsiteY119" fmla="*/ 1976438 h 2395538"/>
              <a:gd name="connsiteX120" fmla="*/ 0 w 3886200"/>
              <a:gd name="connsiteY120" fmla="*/ 1924050 h 2395538"/>
              <a:gd name="connsiteX121" fmla="*/ 19050 w 3886200"/>
              <a:gd name="connsiteY121" fmla="*/ 1866900 h 2395538"/>
              <a:gd name="connsiteX122" fmla="*/ 71438 w 3886200"/>
              <a:gd name="connsiteY122" fmla="*/ 1838325 h 2395538"/>
              <a:gd name="connsiteX123" fmla="*/ 147638 w 3886200"/>
              <a:gd name="connsiteY123" fmla="*/ 1828800 h 2395538"/>
              <a:gd name="connsiteX124" fmla="*/ 190500 w 3886200"/>
              <a:gd name="connsiteY124" fmla="*/ 1785938 h 2395538"/>
              <a:gd name="connsiteX125" fmla="*/ 166688 w 3886200"/>
              <a:gd name="connsiteY125" fmla="*/ 1757363 h 2395538"/>
              <a:gd name="connsiteX126" fmla="*/ 171450 w 3886200"/>
              <a:gd name="connsiteY126" fmla="*/ 1671638 h 2395538"/>
              <a:gd name="connsiteX127" fmla="*/ 185738 w 3886200"/>
              <a:gd name="connsiteY127" fmla="*/ 1619250 h 2395538"/>
              <a:gd name="connsiteX128" fmla="*/ 200025 w 3886200"/>
              <a:gd name="connsiteY128" fmla="*/ 1571625 h 2395538"/>
              <a:gd name="connsiteX129" fmla="*/ 180975 w 3886200"/>
              <a:gd name="connsiteY129" fmla="*/ 1514475 h 2395538"/>
              <a:gd name="connsiteX130" fmla="*/ 109538 w 3886200"/>
              <a:gd name="connsiteY130" fmla="*/ 1471613 h 2395538"/>
              <a:gd name="connsiteX131" fmla="*/ 195263 w 3886200"/>
              <a:gd name="connsiteY131" fmla="*/ 1423988 h 2395538"/>
              <a:gd name="connsiteX132" fmla="*/ 290513 w 3886200"/>
              <a:gd name="connsiteY132" fmla="*/ 1328738 h 2395538"/>
              <a:gd name="connsiteX133" fmla="*/ 342900 w 3886200"/>
              <a:gd name="connsiteY133" fmla="*/ 1271588 h 2395538"/>
              <a:gd name="connsiteX134" fmla="*/ 376238 w 3886200"/>
              <a:gd name="connsiteY134" fmla="*/ 1252538 h 2395538"/>
              <a:gd name="connsiteX135" fmla="*/ 376238 w 3886200"/>
              <a:gd name="connsiteY135" fmla="*/ 1252538 h 2395538"/>
              <a:gd name="connsiteX136" fmla="*/ 371475 w 3886200"/>
              <a:gd name="connsiteY136" fmla="*/ 1319213 h 2395538"/>
              <a:gd name="connsiteX137" fmla="*/ 376238 w 3886200"/>
              <a:gd name="connsiteY137" fmla="*/ 1404938 h 2395538"/>
              <a:gd name="connsiteX138" fmla="*/ 347663 w 3886200"/>
              <a:gd name="connsiteY138" fmla="*/ 1524000 h 2395538"/>
              <a:gd name="connsiteX139" fmla="*/ 366713 w 3886200"/>
              <a:gd name="connsiteY139" fmla="*/ 1624013 h 2395538"/>
              <a:gd name="connsiteX140" fmla="*/ 514350 w 3886200"/>
              <a:gd name="connsiteY140" fmla="*/ 1657350 h 2395538"/>
              <a:gd name="connsiteX141" fmla="*/ 623888 w 3886200"/>
              <a:gd name="connsiteY141" fmla="*/ 1666875 h 2395538"/>
              <a:gd name="connsiteX142" fmla="*/ 747713 w 3886200"/>
              <a:gd name="connsiteY142" fmla="*/ 1633538 h 2395538"/>
              <a:gd name="connsiteX143" fmla="*/ 862013 w 3886200"/>
              <a:gd name="connsiteY143" fmla="*/ 1624013 h 2395538"/>
              <a:gd name="connsiteX144" fmla="*/ 971550 w 3886200"/>
              <a:gd name="connsiteY144" fmla="*/ 1552575 h 2395538"/>
              <a:gd name="connsiteX145" fmla="*/ 1009650 w 3886200"/>
              <a:gd name="connsiteY145" fmla="*/ 1504950 h 2395538"/>
              <a:gd name="connsiteX146" fmla="*/ 1071563 w 3886200"/>
              <a:gd name="connsiteY146" fmla="*/ 1552575 h 2395538"/>
              <a:gd name="connsiteX147" fmla="*/ 1109663 w 3886200"/>
              <a:gd name="connsiteY147" fmla="*/ 1562100 h 2395538"/>
              <a:gd name="connsiteX148" fmla="*/ 1114425 w 3886200"/>
              <a:gd name="connsiteY148" fmla="*/ 1423988 h 2395538"/>
              <a:gd name="connsiteX149" fmla="*/ 1147763 w 3886200"/>
              <a:gd name="connsiteY149" fmla="*/ 1147763 h 2395538"/>
              <a:gd name="connsiteX150" fmla="*/ 1090613 w 3886200"/>
              <a:gd name="connsiteY150" fmla="*/ 962025 h 2395538"/>
              <a:gd name="connsiteX151" fmla="*/ 1000125 w 3886200"/>
              <a:gd name="connsiteY151" fmla="*/ 771525 h 2395538"/>
              <a:gd name="connsiteX152" fmla="*/ 947738 w 3886200"/>
              <a:gd name="connsiteY152" fmla="*/ 671513 h 2395538"/>
              <a:gd name="connsiteX153" fmla="*/ 928688 w 3886200"/>
              <a:gd name="connsiteY153" fmla="*/ 619125 h 2395538"/>
              <a:gd name="connsiteX154" fmla="*/ 938213 w 3886200"/>
              <a:gd name="connsiteY154" fmla="*/ 561975 h 2395538"/>
              <a:gd name="connsiteX155" fmla="*/ 981075 w 3886200"/>
              <a:gd name="connsiteY155" fmla="*/ 552450 h 2395538"/>
              <a:gd name="connsiteX156" fmla="*/ 1038225 w 3886200"/>
              <a:gd name="connsiteY156" fmla="*/ 533400 h 2395538"/>
              <a:gd name="connsiteX157" fmla="*/ 1090613 w 3886200"/>
              <a:gd name="connsiteY157" fmla="*/ 471488 h 2395538"/>
              <a:gd name="connsiteX158" fmla="*/ 1152525 w 3886200"/>
              <a:gd name="connsiteY158" fmla="*/ 504825 h 2395538"/>
              <a:gd name="connsiteX159" fmla="*/ 1181100 w 3886200"/>
              <a:gd name="connsiteY159" fmla="*/ 519113 h 2395538"/>
              <a:gd name="connsiteX160" fmla="*/ 1185863 w 3886200"/>
              <a:gd name="connsiteY160" fmla="*/ 433388 h 2395538"/>
              <a:gd name="connsiteX161" fmla="*/ 1200150 w 3886200"/>
              <a:gd name="connsiteY161" fmla="*/ 357188 h 2395538"/>
              <a:gd name="connsiteX162" fmla="*/ 1266825 w 3886200"/>
              <a:gd name="connsiteY162" fmla="*/ 328613 h 2395538"/>
              <a:gd name="connsiteX163" fmla="*/ 1300163 w 3886200"/>
              <a:gd name="connsiteY163" fmla="*/ 352425 h 2395538"/>
              <a:gd name="connsiteX164" fmla="*/ 1276350 w 3886200"/>
              <a:gd name="connsiteY164" fmla="*/ 385763 h 2395538"/>
              <a:gd name="connsiteX165" fmla="*/ 1243013 w 3886200"/>
              <a:gd name="connsiteY165" fmla="*/ 414338 h 2395538"/>
              <a:gd name="connsiteX166" fmla="*/ 1262063 w 3886200"/>
              <a:gd name="connsiteY166" fmla="*/ 514350 h 2395538"/>
              <a:gd name="connsiteX167" fmla="*/ 1262063 w 3886200"/>
              <a:gd name="connsiteY167" fmla="*/ 557213 h 2395538"/>
              <a:gd name="connsiteX168" fmla="*/ 1271588 w 3886200"/>
              <a:gd name="connsiteY168" fmla="*/ 595313 h 2395538"/>
              <a:gd name="connsiteX169" fmla="*/ 1376363 w 3886200"/>
              <a:gd name="connsiteY169" fmla="*/ 623888 h 2395538"/>
              <a:gd name="connsiteX170" fmla="*/ 1538288 w 3886200"/>
              <a:gd name="connsiteY170" fmla="*/ 604838 h 2395538"/>
              <a:gd name="connsiteX171" fmla="*/ 1662113 w 3886200"/>
              <a:gd name="connsiteY171" fmla="*/ 623888 h 2395538"/>
              <a:gd name="connsiteX172" fmla="*/ 1752600 w 3886200"/>
              <a:gd name="connsiteY172" fmla="*/ 604838 h 2395538"/>
              <a:gd name="connsiteX173" fmla="*/ 1857375 w 3886200"/>
              <a:gd name="connsiteY173" fmla="*/ 490538 h 2395538"/>
              <a:gd name="connsiteX174" fmla="*/ 1943100 w 3886200"/>
              <a:gd name="connsiteY174" fmla="*/ 390525 h 2395538"/>
              <a:gd name="connsiteX175" fmla="*/ 1995488 w 3886200"/>
              <a:gd name="connsiteY175" fmla="*/ 333375 h 2395538"/>
              <a:gd name="connsiteX176" fmla="*/ 2000250 w 3886200"/>
              <a:gd name="connsiteY176" fmla="*/ 285750 h 2395538"/>
              <a:gd name="connsiteX177" fmla="*/ 2081213 w 3886200"/>
              <a:gd name="connsiteY177" fmla="*/ 219075 h 2395538"/>
              <a:gd name="connsiteX178" fmla="*/ 2166938 w 3886200"/>
              <a:gd name="connsiteY178" fmla="*/ 214313 h 2395538"/>
              <a:gd name="connsiteX179" fmla="*/ 2357438 w 3886200"/>
              <a:gd name="connsiteY179" fmla="*/ 71438 h 2395538"/>
              <a:gd name="connsiteX180" fmla="*/ 2419350 w 3886200"/>
              <a:gd name="connsiteY180" fmla="*/ 4763 h 2395538"/>
              <a:gd name="connsiteX181" fmla="*/ 2700338 w 3886200"/>
              <a:gd name="connsiteY181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90763 w 3886200"/>
              <a:gd name="connsiteY14" fmla="*/ 533400 h 2395538"/>
              <a:gd name="connsiteX15" fmla="*/ 2147888 w 3886200"/>
              <a:gd name="connsiteY15" fmla="*/ 590550 h 2395538"/>
              <a:gd name="connsiteX16" fmla="*/ 2009775 w 3886200"/>
              <a:gd name="connsiteY16" fmla="*/ 676275 h 2395538"/>
              <a:gd name="connsiteX17" fmla="*/ 1924050 w 3886200"/>
              <a:gd name="connsiteY17" fmla="*/ 752475 h 2395538"/>
              <a:gd name="connsiteX18" fmla="*/ 1838325 w 3886200"/>
              <a:gd name="connsiteY18" fmla="*/ 804863 h 2395538"/>
              <a:gd name="connsiteX19" fmla="*/ 1795463 w 3886200"/>
              <a:gd name="connsiteY19" fmla="*/ 838200 h 2395538"/>
              <a:gd name="connsiteX20" fmla="*/ 1762125 w 3886200"/>
              <a:gd name="connsiteY20" fmla="*/ 900113 h 2395538"/>
              <a:gd name="connsiteX21" fmla="*/ 1776413 w 3886200"/>
              <a:gd name="connsiteY21" fmla="*/ 985838 h 2395538"/>
              <a:gd name="connsiteX22" fmla="*/ 1400175 w 3886200"/>
              <a:gd name="connsiteY22" fmla="*/ 1490663 h 2395538"/>
              <a:gd name="connsiteX23" fmla="*/ 1652588 w 3886200"/>
              <a:gd name="connsiteY23" fmla="*/ 1624013 h 2395538"/>
              <a:gd name="connsiteX24" fmla="*/ 1852612 w 3886200"/>
              <a:gd name="connsiteY24" fmla="*/ 1185863 h 2395538"/>
              <a:gd name="connsiteX25" fmla="*/ 2233613 w 3886200"/>
              <a:gd name="connsiteY25" fmla="*/ 928688 h 2395538"/>
              <a:gd name="connsiteX26" fmla="*/ 2357438 w 3886200"/>
              <a:gd name="connsiteY26" fmla="*/ 852488 h 2395538"/>
              <a:gd name="connsiteX27" fmla="*/ 2500313 w 3886200"/>
              <a:gd name="connsiteY27" fmla="*/ 852488 h 2395538"/>
              <a:gd name="connsiteX28" fmla="*/ 2705100 w 3886200"/>
              <a:gd name="connsiteY28" fmla="*/ 785813 h 2395538"/>
              <a:gd name="connsiteX29" fmla="*/ 2852738 w 3886200"/>
              <a:gd name="connsiteY29" fmla="*/ 704850 h 2395538"/>
              <a:gd name="connsiteX30" fmla="*/ 3128963 w 3886200"/>
              <a:gd name="connsiteY30" fmla="*/ 657225 h 2395538"/>
              <a:gd name="connsiteX31" fmla="*/ 3333750 w 3886200"/>
              <a:gd name="connsiteY31" fmla="*/ 514350 h 2395538"/>
              <a:gd name="connsiteX32" fmla="*/ 3600450 w 3886200"/>
              <a:gd name="connsiteY32" fmla="*/ 257175 h 2395538"/>
              <a:gd name="connsiteX33" fmla="*/ 3686175 w 3886200"/>
              <a:gd name="connsiteY33" fmla="*/ 157163 h 2395538"/>
              <a:gd name="connsiteX34" fmla="*/ 3667125 w 3886200"/>
              <a:gd name="connsiteY34" fmla="*/ 119063 h 2395538"/>
              <a:gd name="connsiteX35" fmla="*/ 3762375 w 3886200"/>
              <a:gd name="connsiteY35" fmla="*/ 0 h 2395538"/>
              <a:gd name="connsiteX36" fmla="*/ 3886200 w 3886200"/>
              <a:gd name="connsiteY36" fmla="*/ 4763 h 2395538"/>
              <a:gd name="connsiteX37" fmla="*/ 3886200 w 3886200"/>
              <a:gd name="connsiteY37" fmla="*/ 933450 h 2395538"/>
              <a:gd name="connsiteX38" fmla="*/ 3886200 w 3886200"/>
              <a:gd name="connsiteY38" fmla="*/ 1157288 h 2395538"/>
              <a:gd name="connsiteX39" fmla="*/ 3805238 w 3886200"/>
              <a:gd name="connsiteY39" fmla="*/ 1171575 h 2395538"/>
              <a:gd name="connsiteX40" fmla="*/ 3757613 w 3886200"/>
              <a:gd name="connsiteY40" fmla="*/ 1190625 h 2395538"/>
              <a:gd name="connsiteX41" fmla="*/ 3719513 w 3886200"/>
              <a:gd name="connsiteY41" fmla="*/ 1233488 h 2395538"/>
              <a:gd name="connsiteX42" fmla="*/ 3705225 w 3886200"/>
              <a:gd name="connsiteY42" fmla="*/ 1266825 h 2395538"/>
              <a:gd name="connsiteX43" fmla="*/ 3676650 w 3886200"/>
              <a:gd name="connsiteY43" fmla="*/ 1271588 h 2395538"/>
              <a:gd name="connsiteX44" fmla="*/ 3648075 w 3886200"/>
              <a:gd name="connsiteY44" fmla="*/ 1238250 h 2395538"/>
              <a:gd name="connsiteX45" fmla="*/ 3605213 w 3886200"/>
              <a:gd name="connsiteY45" fmla="*/ 1209675 h 2395538"/>
              <a:gd name="connsiteX46" fmla="*/ 3533775 w 3886200"/>
              <a:gd name="connsiteY46" fmla="*/ 1243013 h 2395538"/>
              <a:gd name="connsiteX47" fmla="*/ 3448050 w 3886200"/>
              <a:gd name="connsiteY47" fmla="*/ 1271588 h 2395538"/>
              <a:gd name="connsiteX48" fmla="*/ 3371850 w 3886200"/>
              <a:gd name="connsiteY48" fmla="*/ 1276350 h 2395538"/>
              <a:gd name="connsiteX49" fmla="*/ 3333750 w 3886200"/>
              <a:gd name="connsiteY49" fmla="*/ 1304925 h 2395538"/>
              <a:gd name="connsiteX50" fmla="*/ 3290888 w 3886200"/>
              <a:gd name="connsiteY50" fmla="*/ 1285875 h 2395538"/>
              <a:gd name="connsiteX51" fmla="*/ 3243263 w 3886200"/>
              <a:gd name="connsiteY51" fmla="*/ 1281113 h 2395538"/>
              <a:gd name="connsiteX52" fmla="*/ 3186113 w 3886200"/>
              <a:gd name="connsiteY52" fmla="*/ 1276350 h 2395538"/>
              <a:gd name="connsiteX53" fmla="*/ 3114675 w 3886200"/>
              <a:gd name="connsiteY53" fmla="*/ 1276350 h 2395538"/>
              <a:gd name="connsiteX54" fmla="*/ 3057525 w 3886200"/>
              <a:gd name="connsiteY54" fmla="*/ 1323975 h 2395538"/>
              <a:gd name="connsiteX55" fmla="*/ 2995613 w 3886200"/>
              <a:gd name="connsiteY55" fmla="*/ 1381125 h 2395538"/>
              <a:gd name="connsiteX56" fmla="*/ 2928938 w 3886200"/>
              <a:gd name="connsiteY56" fmla="*/ 1428750 h 2395538"/>
              <a:gd name="connsiteX57" fmla="*/ 2895600 w 3886200"/>
              <a:gd name="connsiteY57" fmla="*/ 1466850 h 2395538"/>
              <a:gd name="connsiteX58" fmla="*/ 2852738 w 3886200"/>
              <a:gd name="connsiteY58" fmla="*/ 1514475 h 2395538"/>
              <a:gd name="connsiteX59" fmla="*/ 2824163 w 3886200"/>
              <a:gd name="connsiteY59" fmla="*/ 1552575 h 2395538"/>
              <a:gd name="connsiteX60" fmla="*/ 2752725 w 3886200"/>
              <a:gd name="connsiteY60" fmla="*/ 1585913 h 2395538"/>
              <a:gd name="connsiteX61" fmla="*/ 2705100 w 3886200"/>
              <a:gd name="connsiteY61" fmla="*/ 1652588 h 2395538"/>
              <a:gd name="connsiteX62" fmla="*/ 2667000 w 3886200"/>
              <a:gd name="connsiteY62" fmla="*/ 1724025 h 2395538"/>
              <a:gd name="connsiteX63" fmla="*/ 2595563 w 3886200"/>
              <a:gd name="connsiteY63" fmla="*/ 1743075 h 2395538"/>
              <a:gd name="connsiteX64" fmla="*/ 2505075 w 3886200"/>
              <a:gd name="connsiteY64" fmla="*/ 1695450 h 2395538"/>
              <a:gd name="connsiteX65" fmla="*/ 2452688 w 3886200"/>
              <a:gd name="connsiteY65" fmla="*/ 1662113 h 2395538"/>
              <a:gd name="connsiteX66" fmla="*/ 2414588 w 3886200"/>
              <a:gd name="connsiteY66" fmla="*/ 1671638 h 2395538"/>
              <a:gd name="connsiteX67" fmla="*/ 2386013 w 3886200"/>
              <a:gd name="connsiteY67" fmla="*/ 1695450 h 2395538"/>
              <a:gd name="connsiteX68" fmla="*/ 2343150 w 3886200"/>
              <a:gd name="connsiteY68" fmla="*/ 1700213 h 2395538"/>
              <a:gd name="connsiteX69" fmla="*/ 2281238 w 3886200"/>
              <a:gd name="connsiteY69" fmla="*/ 1690688 h 2395538"/>
              <a:gd name="connsiteX70" fmla="*/ 2233613 w 3886200"/>
              <a:gd name="connsiteY70" fmla="*/ 1719263 h 2395538"/>
              <a:gd name="connsiteX71" fmla="*/ 2233613 w 3886200"/>
              <a:gd name="connsiteY71" fmla="*/ 1762125 h 2395538"/>
              <a:gd name="connsiteX72" fmla="*/ 2205038 w 3886200"/>
              <a:gd name="connsiteY72" fmla="*/ 1781175 h 2395538"/>
              <a:gd name="connsiteX73" fmla="*/ 2157413 w 3886200"/>
              <a:gd name="connsiteY73" fmla="*/ 1790700 h 2395538"/>
              <a:gd name="connsiteX74" fmla="*/ 2119313 w 3886200"/>
              <a:gd name="connsiteY74" fmla="*/ 1795463 h 2395538"/>
              <a:gd name="connsiteX75" fmla="*/ 2062163 w 3886200"/>
              <a:gd name="connsiteY75" fmla="*/ 1843088 h 2395538"/>
              <a:gd name="connsiteX76" fmla="*/ 2028825 w 3886200"/>
              <a:gd name="connsiteY76" fmla="*/ 1876425 h 2395538"/>
              <a:gd name="connsiteX77" fmla="*/ 1985963 w 3886200"/>
              <a:gd name="connsiteY77" fmla="*/ 1928813 h 2395538"/>
              <a:gd name="connsiteX78" fmla="*/ 1933575 w 3886200"/>
              <a:gd name="connsiteY78" fmla="*/ 1938338 h 2395538"/>
              <a:gd name="connsiteX79" fmla="*/ 1847850 w 3886200"/>
              <a:gd name="connsiteY79" fmla="*/ 1905000 h 2395538"/>
              <a:gd name="connsiteX80" fmla="*/ 1771650 w 3886200"/>
              <a:gd name="connsiteY80" fmla="*/ 1890713 h 2395538"/>
              <a:gd name="connsiteX81" fmla="*/ 1704975 w 3886200"/>
              <a:gd name="connsiteY81" fmla="*/ 1919288 h 2395538"/>
              <a:gd name="connsiteX82" fmla="*/ 1638300 w 3886200"/>
              <a:gd name="connsiteY82" fmla="*/ 1933575 h 2395538"/>
              <a:gd name="connsiteX83" fmla="*/ 1628775 w 3886200"/>
              <a:gd name="connsiteY83" fmla="*/ 1976438 h 2395538"/>
              <a:gd name="connsiteX84" fmla="*/ 1690688 w 3886200"/>
              <a:gd name="connsiteY84" fmla="*/ 2028825 h 2395538"/>
              <a:gd name="connsiteX85" fmla="*/ 1781175 w 3886200"/>
              <a:gd name="connsiteY85" fmla="*/ 2081213 h 2395538"/>
              <a:gd name="connsiteX86" fmla="*/ 1862138 w 3886200"/>
              <a:gd name="connsiteY86" fmla="*/ 2143125 h 2395538"/>
              <a:gd name="connsiteX87" fmla="*/ 1900238 w 3886200"/>
              <a:gd name="connsiteY87" fmla="*/ 2162175 h 2395538"/>
              <a:gd name="connsiteX88" fmla="*/ 1847850 w 3886200"/>
              <a:gd name="connsiteY88" fmla="*/ 2176463 h 2395538"/>
              <a:gd name="connsiteX89" fmla="*/ 1728788 w 3886200"/>
              <a:gd name="connsiteY89" fmla="*/ 2114550 h 2395538"/>
              <a:gd name="connsiteX90" fmla="*/ 1595438 w 3886200"/>
              <a:gd name="connsiteY90" fmla="*/ 2043113 h 2395538"/>
              <a:gd name="connsiteX91" fmla="*/ 1528763 w 3886200"/>
              <a:gd name="connsiteY91" fmla="*/ 1976438 h 2395538"/>
              <a:gd name="connsiteX92" fmla="*/ 1385888 w 3886200"/>
              <a:gd name="connsiteY92" fmla="*/ 1924050 h 2395538"/>
              <a:gd name="connsiteX93" fmla="*/ 1328738 w 3886200"/>
              <a:gd name="connsiteY93" fmla="*/ 1933575 h 2395538"/>
              <a:gd name="connsiteX94" fmla="*/ 1304925 w 3886200"/>
              <a:gd name="connsiteY94" fmla="*/ 1933575 h 2395538"/>
              <a:gd name="connsiteX95" fmla="*/ 1323975 w 3886200"/>
              <a:gd name="connsiteY95" fmla="*/ 1985963 h 2395538"/>
              <a:gd name="connsiteX96" fmla="*/ 1476375 w 3886200"/>
              <a:gd name="connsiteY96" fmla="*/ 2057400 h 2395538"/>
              <a:gd name="connsiteX97" fmla="*/ 1643063 w 3886200"/>
              <a:gd name="connsiteY97" fmla="*/ 2128838 h 2395538"/>
              <a:gd name="connsiteX98" fmla="*/ 1776413 w 3886200"/>
              <a:gd name="connsiteY98" fmla="*/ 2205038 h 2395538"/>
              <a:gd name="connsiteX99" fmla="*/ 1957388 w 3886200"/>
              <a:gd name="connsiteY99" fmla="*/ 2305050 h 2395538"/>
              <a:gd name="connsiteX100" fmla="*/ 2081213 w 3886200"/>
              <a:gd name="connsiteY100" fmla="*/ 2390775 h 2395538"/>
              <a:gd name="connsiteX101" fmla="*/ 457200 w 3886200"/>
              <a:gd name="connsiteY101" fmla="*/ 2390775 h 2395538"/>
              <a:gd name="connsiteX102" fmla="*/ 452438 w 3886200"/>
              <a:gd name="connsiteY102" fmla="*/ 2324100 h 2395538"/>
              <a:gd name="connsiteX103" fmla="*/ 409575 w 3886200"/>
              <a:gd name="connsiteY103" fmla="*/ 2300288 h 2395538"/>
              <a:gd name="connsiteX104" fmla="*/ 352425 w 3886200"/>
              <a:gd name="connsiteY104" fmla="*/ 2343150 h 2395538"/>
              <a:gd name="connsiteX105" fmla="*/ 300038 w 3886200"/>
              <a:gd name="connsiteY105" fmla="*/ 2390775 h 2395538"/>
              <a:gd name="connsiteX106" fmla="*/ 290513 w 3886200"/>
              <a:gd name="connsiteY106" fmla="*/ 2395538 h 2395538"/>
              <a:gd name="connsiteX107" fmla="*/ 219075 w 3886200"/>
              <a:gd name="connsiteY107" fmla="*/ 2390775 h 2395538"/>
              <a:gd name="connsiteX108" fmla="*/ 152400 w 3886200"/>
              <a:gd name="connsiteY108" fmla="*/ 2343150 h 2395538"/>
              <a:gd name="connsiteX109" fmla="*/ 90488 w 3886200"/>
              <a:gd name="connsiteY109" fmla="*/ 2309813 h 2395538"/>
              <a:gd name="connsiteX110" fmla="*/ 71438 w 3886200"/>
              <a:gd name="connsiteY110" fmla="*/ 2243138 h 2395538"/>
              <a:gd name="connsiteX111" fmla="*/ 71438 w 3886200"/>
              <a:gd name="connsiteY111" fmla="*/ 2243138 h 2395538"/>
              <a:gd name="connsiteX112" fmla="*/ 142875 w 3886200"/>
              <a:gd name="connsiteY112" fmla="*/ 2190750 h 2395538"/>
              <a:gd name="connsiteX113" fmla="*/ 195263 w 3886200"/>
              <a:gd name="connsiteY113" fmla="*/ 2128838 h 2395538"/>
              <a:gd name="connsiteX114" fmla="*/ 180975 w 3886200"/>
              <a:gd name="connsiteY114" fmla="*/ 2014538 h 2395538"/>
              <a:gd name="connsiteX115" fmla="*/ 161925 w 3886200"/>
              <a:gd name="connsiteY115" fmla="*/ 1976438 h 2395538"/>
              <a:gd name="connsiteX116" fmla="*/ 147638 w 3886200"/>
              <a:gd name="connsiteY116" fmla="*/ 1943100 h 2395538"/>
              <a:gd name="connsiteX117" fmla="*/ 104775 w 3886200"/>
              <a:gd name="connsiteY117" fmla="*/ 1933575 h 2395538"/>
              <a:gd name="connsiteX118" fmla="*/ 61913 w 3886200"/>
              <a:gd name="connsiteY118" fmla="*/ 1966913 h 2395538"/>
              <a:gd name="connsiteX119" fmla="*/ 28575 w 3886200"/>
              <a:gd name="connsiteY119" fmla="*/ 1976438 h 2395538"/>
              <a:gd name="connsiteX120" fmla="*/ 0 w 3886200"/>
              <a:gd name="connsiteY120" fmla="*/ 1924050 h 2395538"/>
              <a:gd name="connsiteX121" fmla="*/ 19050 w 3886200"/>
              <a:gd name="connsiteY121" fmla="*/ 1866900 h 2395538"/>
              <a:gd name="connsiteX122" fmla="*/ 71438 w 3886200"/>
              <a:gd name="connsiteY122" fmla="*/ 1838325 h 2395538"/>
              <a:gd name="connsiteX123" fmla="*/ 147638 w 3886200"/>
              <a:gd name="connsiteY123" fmla="*/ 1828800 h 2395538"/>
              <a:gd name="connsiteX124" fmla="*/ 190500 w 3886200"/>
              <a:gd name="connsiteY124" fmla="*/ 1785938 h 2395538"/>
              <a:gd name="connsiteX125" fmla="*/ 166688 w 3886200"/>
              <a:gd name="connsiteY125" fmla="*/ 1757363 h 2395538"/>
              <a:gd name="connsiteX126" fmla="*/ 171450 w 3886200"/>
              <a:gd name="connsiteY126" fmla="*/ 1671638 h 2395538"/>
              <a:gd name="connsiteX127" fmla="*/ 185738 w 3886200"/>
              <a:gd name="connsiteY127" fmla="*/ 1619250 h 2395538"/>
              <a:gd name="connsiteX128" fmla="*/ 200025 w 3886200"/>
              <a:gd name="connsiteY128" fmla="*/ 1571625 h 2395538"/>
              <a:gd name="connsiteX129" fmla="*/ 180975 w 3886200"/>
              <a:gd name="connsiteY129" fmla="*/ 1514475 h 2395538"/>
              <a:gd name="connsiteX130" fmla="*/ 109538 w 3886200"/>
              <a:gd name="connsiteY130" fmla="*/ 1471613 h 2395538"/>
              <a:gd name="connsiteX131" fmla="*/ 195263 w 3886200"/>
              <a:gd name="connsiteY131" fmla="*/ 1423988 h 2395538"/>
              <a:gd name="connsiteX132" fmla="*/ 290513 w 3886200"/>
              <a:gd name="connsiteY132" fmla="*/ 1328738 h 2395538"/>
              <a:gd name="connsiteX133" fmla="*/ 342900 w 3886200"/>
              <a:gd name="connsiteY133" fmla="*/ 1271588 h 2395538"/>
              <a:gd name="connsiteX134" fmla="*/ 376238 w 3886200"/>
              <a:gd name="connsiteY134" fmla="*/ 1252538 h 2395538"/>
              <a:gd name="connsiteX135" fmla="*/ 376238 w 3886200"/>
              <a:gd name="connsiteY135" fmla="*/ 1252538 h 2395538"/>
              <a:gd name="connsiteX136" fmla="*/ 371475 w 3886200"/>
              <a:gd name="connsiteY136" fmla="*/ 1319213 h 2395538"/>
              <a:gd name="connsiteX137" fmla="*/ 376238 w 3886200"/>
              <a:gd name="connsiteY137" fmla="*/ 1404938 h 2395538"/>
              <a:gd name="connsiteX138" fmla="*/ 347663 w 3886200"/>
              <a:gd name="connsiteY138" fmla="*/ 1524000 h 2395538"/>
              <a:gd name="connsiteX139" fmla="*/ 366713 w 3886200"/>
              <a:gd name="connsiteY139" fmla="*/ 1624013 h 2395538"/>
              <a:gd name="connsiteX140" fmla="*/ 514350 w 3886200"/>
              <a:gd name="connsiteY140" fmla="*/ 1657350 h 2395538"/>
              <a:gd name="connsiteX141" fmla="*/ 623888 w 3886200"/>
              <a:gd name="connsiteY141" fmla="*/ 1666875 h 2395538"/>
              <a:gd name="connsiteX142" fmla="*/ 747713 w 3886200"/>
              <a:gd name="connsiteY142" fmla="*/ 1633538 h 2395538"/>
              <a:gd name="connsiteX143" fmla="*/ 862013 w 3886200"/>
              <a:gd name="connsiteY143" fmla="*/ 1624013 h 2395538"/>
              <a:gd name="connsiteX144" fmla="*/ 971550 w 3886200"/>
              <a:gd name="connsiteY144" fmla="*/ 1552575 h 2395538"/>
              <a:gd name="connsiteX145" fmla="*/ 1009650 w 3886200"/>
              <a:gd name="connsiteY145" fmla="*/ 1504950 h 2395538"/>
              <a:gd name="connsiteX146" fmla="*/ 1071563 w 3886200"/>
              <a:gd name="connsiteY146" fmla="*/ 1552575 h 2395538"/>
              <a:gd name="connsiteX147" fmla="*/ 1109663 w 3886200"/>
              <a:gd name="connsiteY147" fmla="*/ 1562100 h 2395538"/>
              <a:gd name="connsiteX148" fmla="*/ 1114425 w 3886200"/>
              <a:gd name="connsiteY148" fmla="*/ 1423988 h 2395538"/>
              <a:gd name="connsiteX149" fmla="*/ 1147763 w 3886200"/>
              <a:gd name="connsiteY149" fmla="*/ 1147763 h 2395538"/>
              <a:gd name="connsiteX150" fmla="*/ 1090613 w 3886200"/>
              <a:gd name="connsiteY150" fmla="*/ 962025 h 2395538"/>
              <a:gd name="connsiteX151" fmla="*/ 1000125 w 3886200"/>
              <a:gd name="connsiteY151" fmla="*/ 771525 h 2395538"/>
              <a:gd name="connsiteX152" fmla="*/ 947738 w 3886200"/>
              <a:gd name="connsiteY152" fmla="*/ 671513 h 2395538"/>
              <a:gd name="connsiteX153" fmla="*/ 928688 w 3886200"/>
              <a:gd name="connsiteY153" fmla="*/ 619125 h 2395538"/>
              <a:gd name="connsiteX154" fmla="*/ 938213 w 3886200"/>
              <a:gd name="connsiteY154" fmla="*/ 561975 h 2395538"/>
              <a:gd name="connsiteX155" fmla="*/ 981075 w 3886200"/>
              <a:gd name="connsiteY155" fmla="*/ 552450 h 2395538"/>
              <a:gd name="connsiteX156" fmla="*/ 1038225 w 3886200"/>
              <a:gd name="connsiteY156" fmla="*/ 533400 h 2395538"/>
              <a:gd name="connsiteX157" fmla="*/ 1090613 w 3886200"/>
              <a:gd name="connsiteY157" fmla="*/ 471488 h 2395538"/>
              <a:gd name="connsiteX158" fmla="*/ 1152525 w 3886200"/>
              <a:gd name="connsiteY158" fmla="*/ 504825 h 2395538"/>
              <a:gd name="connsiteX159" fmla="*/ 1181100 w 3886200"/>
              <a:gd name="connsiteY159" fmla="*/ 519113 h 2395538"/>
              <a:gd name="connsiteX160" fmla="*/ 1185863 w 3886200"/>
              <a:gd name="connsiteY160" fmla="*/ 433388 h 2395538"/>
              <a:gd name="connsiteX161" fmla="*/ 1200150 w 3886200"/>
              <a:gd name="connsiteY161" fmla="*/ 357188 h 2395538"/>
              <a:gd name="connsiteX162" fmla="*/ 1266825 w 3886200"/>
              <a:gd name="connsiteY162" fmla="*/ 328613 h 2395538"/>
              <a:gd name="connsiteX163" fmla="*/ 1300163 w 3886200"/>
              <a:gd name="connsiteY163" fmla="*/ 352425 h 2395538"/>
              <a:gd name="connsiteX164" fmla="*/ 1276350 w 3886200"/>
              <a:gd name="connsiteY164" fmla="*/ 385763 h 2395538"/>
              <a:gd name="connsiteX165" fmla="*/ 1243013 w 3886200"/>
              <a:gd name="connsiteY165" fmla="*/ 414338 h 2395538"/>
              <a:gd name="connsiteX166" fmla="*/ 1262063 w 3886200"/>
              <a:gd name="connsiteY166" fmla="*/ 514350 h 2395538"/>
              <a:gd name="connsiteX167" fmla="*/ 1262063 w 3886200"/>
              <a:gd name="connsiteY167" fmla="*/ 557213 h 2395538"/>
              <a:gd name="connsiteX168" fmla="*/ 1271588 w 3886200"/>
              <a:gd name="connsiteY168" fmla="*/ 595313 h 2395538"/>
              <a:gd name="connsiteX169" fmla="*/ 1376363 w 3886200"/>
              <a:gd name="connsiteY169" fmla="*/ 623888 h 2395538"/>
              <a:gd name="connsiteX170" fmla="*/ 1538288 w 3886200"/>
              <a:gd name="connsiteY170" fmla="*/ 604838 h 2395538"/>
              <a:gd name="connsiteX171" fmla="*/ 1662113 w 3886200"/>
              <a:gd name="connsiteY171" fmla="*/ 623888 h 2395538"/>
              <a:gd name="connsiteX172" fmla="*/ 1752600 w 3886200"/>
              <a:gd name="connsiteY172" fmla="*/ 604838 h 2395538"/>
              <a:gd name="connsiteX173" fmla="*/ 1857375 w 3886200"/>
              <a:gd name="connsiteY173" fmla="*/ 490538 h 2395538"/>
              <a:gd name="connsiteX174" fmla="*/ 1943100 w 3886200"/>
              <a:gd name="connsiteY174" fmla="*/ 390525 h 2395538"/>
              <a:gd name="connsiteX175" fmla="*/ 1995488 w 3886200"/>
              <a:gd name="connsiteY175" fmla="*/ 333375 h 2395538"/>
              <a:gd name="connsiteX176" fmla="*/ 2000250 w 3886200"/>
              <a:gd name="connsiteY176" fmla="*/ 285750 h 2395538"/>
              <a:gd name="connsiteX177" fmla="*/ 2081213 w 3886200"/>
              <a:gd name="connsiteY177" fmla="*/ 219075 h 2395538"/>
              <a:gd name="connsiteX178" fmla="*/ 2166938 w 3886200"/>
              <a:gd name="connsiteY178" fmla="*/ 214313 h 2395538"/>
              <a:gd name="connsiteX179" fmla="*/ 2357438 w 3886200"/>
              <a:gd name="connsiteY179" fmla="*/ 71438 h 2395538"/>
              <a:gd name="connsiteX180" fmla="*/ 2419350 w 3886200"/>
              <a:gd name="connsiteY180" fmla="*/ 4763 h 2395538"/>
              <a:gd name="connsiteX181" fmla="*/ 2700338 w 3886200"/>
              <a:gd name="connsiteY181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90763 w 3886200"/>
              <a:gd name="connsiteY14" fmla="*/ 533400 h 2395538"/>
              <a:gd name="connsiteX15" fmla="*/ 2147888 w 3886200"/>
              <a:gd name="connsiteY15" fmla="*/ 590550 h 2395538"/>
              <a:gd name="connsiteX16" fmla="*/ 2009775 w 3886200"/>
              <a:gd name="connsiteY16" fmla="*/ 676275 h 2395538"/>
              <a:gd name="connsiteX17" fmla="*/ 1924050 w 3886200"/>
              <a:gd name="connsiteY17" fmla="*/ 752475 h 2395538"/>
              <a:gd name="connsiteX18" fmla="*/ 1838325 w 3886200"/>
              <a:gd name="connsiteY18" fmla="*/ 804863 h 2395538"/>
              <a:gd name="connsiteX19" fmla="*/ 1795463 w 3886200"/>
              <a:gd name="connsiteY19" fmla="*/ 838200 h 2395538"/>
              <a:gd name="connsiteX20" fmla="*/ 1762125 w 3886200"/>
              <a:gd name="connsiteY20" fmla="*/ 900113 h 2395538"/>
              <a:gd name="connsiteX21" fmla="*/ 1776413 w 3886200"/>
              <a:gd name="connsiteY21" fmla="*/ 985838 h 2395538"/>
              <a:gd name="connsiteX22" fmla="*/ 1400175 w 3886200"/>
              <a:gd name="connsiteY22" fmla="*/ 1490663 h 2395538"/>
              <a:gd name="connsiteX23" fmla="*/ 1652588 w 3886200"/>
              <a:gd name="connsiteY23" fmla="*/ 1624013 h 2395538"/>
              <a:gd name="connsiteX24" fmla="*/ 1852612 w 3886200"/>
              <a:gd name="connsiteY24" fmla="*/ 1185863 h 2395538"/>
              <a:gd name="connsiteX25" fmla="*/ 2233613 w 3886200"/>
              <a:gd name="connsiteY25" fmla="*/ 928688 h 2395538"/>
              <a:gd name="connsiteX26" fmla="*/ 2357438 w 3886200"/>
              <a:gd name="connsiteY26" fmla="*/ 852488 h 2395538"/>
              <a:gd name="connsiteX27" fmla="*/ 2500313 w 3886200"/>
              <a:gd name="connsiteY27" fmla="*/ 852488 h 2395538"/>
              <a:gd name="connsiteX28" fmla="*/ 2705100 w 3886200"/>
              <a:gd name="connsiteY28" fmla="*/ 785813 h 2395538"/>
              <a:gd name="connsiteX29" fmla="*/ 2852738 w 3886200"/>
              <a:gd name="connsiteY29" fmla="*/ 704850 h 2395538"/>
              <a:gd name="connsiteX30" fmla="*/ 3128963 w 3886200"/>
              <a:gd name="connsiteY30" fmla="*/ 657225 h 2395538"/>
              <a:gd name="connsiteX31" fmla="*/ 3333750 w 3886200"/>
              <a:gd name="connsiteY31" fmla="*/ 514350 h 2395538"/>
              <a:gd name="connsiteX32" fmla="*/ 3600450 w 3886200"/>
              <a:gd name="connsiteY32" fmla="*/ 257175 h 2395538"/>
              <a:gd name="connsiteX33" fmla="*/ 3686175 w 3886200"/>
              <a:gd name="connsiteY33" fmla="*/ 157163 h 2395538"/>
              <a:gd name="connsiteX34" fmla="*/ 3667125 w 3886200"/>
              <a:gd name="connsiteY34" fmla="*/ 119063 h 2395538"/>
              <a:gd name="connsiteX35" fmla="*/ 3762375 w 3886200"/>
              <a:gd name="connsiteY35" fmla="*/ 0 h 2395538"/>
              <a:gd name="connsiteX36" fmla="*/ 3886200 w 3886200"/>
              <a:gd name="connsiteY36" fmla="*/ 4763 h 2395538"/>
              <a:gd name="connsiteX37" fmla="*/ 3886200 w 3886200"/>
              <a:gd name="connsiteY37" fmla="*/ 933450 h 2395538"/>
              <a:gd name="connsiteX38" fmla="*/ 3886200 w 3886200"/>
              <a:gd name="connsiteY38" fmla="*/ 1157288 h 2395538"/>
              <a:gd name="connsiteX39" fmla="*/ 3805238 w 3886200"/>
              <a:gd name="connsiteY39" fmla="*/ 1171575 h 2395538"/>
              <a:gd name="connsiteX40" fmla="*/ 3757613 w 3886200"/>
              <a:gd name="connsiteY40" fmla="*/ 1190625 h 2395538"/>
              <a:gd name="connsiteX41" fmla="*/ 3719513 w 3886200"/>
              <a:gd name="connsiteY41" fmla="*/ 1233488 h 2395538"/>
              <a:gd name="connsiteX42" fmla="*/ 3705225 w 3886200"/>
              <a:gd name="connsiteY42" fmla="*/ 1266825 h 2395538"/>
              <a:gd name="connsiteX43" fmla="*/ 3676650 w 3886200"/>
              <a:gd name="connsiteY43" fmla="*/ 1271588 h 2395538"/>
              <a:gd name="connsiteX44" fmla="*/ 3648075 w 3886200"/>
              <a:gd name="connsiteY44" fmla="*/ 1238250 h 2395538"/>
              <a:gd name="connsiteX45" fmla="*/ 3605213 w 3886200"/>
              <a:gd name="connsiteY45" fmla="*/ 1209675 h 2395538"/>
              <a:gd name="connsiteX46" fmla="*/ 3533775 w 3886200"/>
              <a:gd name="connsiteY46" fmla="*/ 1243013 h 2395538"/>
              <a:gd name="connsiteX47" fmla="*/ 3448050 w 3886200"/>
              <a:gd name="connsiteY47" fmla="*/ 1271588 h 2395538"/>
              <a:gd name="connsiteX48" fmla="*/ 3371850 w 3886200"/>
              <a:gd name="connsiteY48" fmla="*/ 1276350 h 2395538"/>
              <a:gd name="connsiteX49" fmla="*/ 3333750 w 3886200"/>
              <a:gd name="connsiteY49" fmla="*/ 1304925 h 2395538"/>
              <a:gd name="connsiteX50" fmla="*/ 3290888 w 3886200"/>
              <a:gd name="connsiteY50" fmla="*/ 1285875 h 2395538"/>
              <a:gd name="connsiteX51" fmla="*/ 3243263 w 3886200"/>
              <a:gd name="connsiteY51" fmla="*/ 1281113 h 2395538"/>
              <a:gd name="connsiteX52" fmla="*/ 3186113 w 3886200"/>
              <a:gd name="connsiteY52" fmla="*/ 1276350 h 2395538"/>
              <a:gd name="connsiteX53" fmla="*/ 3114675 w 3886200"/>
              <a:gd name="connsiteY53" fmla="*/ 1276350 h 2395538"/>
              <a:gd name="connsiteX54" fmla="*/ 3057525 w 3886200"/>
              <a:gd name="connsiteY54" fmla="*/ 1323975 h 2395538"/>
              <a:gd name="connsiteX55" fmla="*/ 2995613 w 3886200"/>
              <a:gd name="connsiteY55" fmla="*/ 1381125 h 2395538"/>
              <a:gd name="connsiteX56" fmla="*/ 2928938 w 3886200"/>
              <a:gd name="connsiteY56" fmla="*/ 1428750 h 2395538"/>
              <a:gd name="connsiteX57" fmla="*/ 2895600 w 3886200"/>
              <a:gd name="connsiteY57" fmla="*/ 1466850 h 2395538"/>
              <a:gd name="connsiteX58" fmla="*/ 2852738 w 3886200"/>
              <a:gd name="connsiteY58" fmla="*/ 1514475 h 2395538"/>
              <a:gd name="connsiteX59" fmla="*/ 2824163 w 3886200"/>
              <a:gd name="connsiteY59" fmla="*/ 1552575 h 2395538"/>
              <a:gd name="connsiteX60" fmla="*/ 2752725 w 3886200"/>
              <a:gd name="connsiteY60" fmla="*/ 1585913 h 2395538"/>
              <a:gd name="connsiteX61" fmla="*/ 2705100 w 3886200"/>
              <a:gd name="connsiteY61" fmla="*/ 1652588 h 2395538"/>
              <a:gd name="connsiteX62" fmla="*/ 2667000 w 3886200"/>
              <a:gd name="connsiteY62" fmla="*/ 1724025 h 2395538"/>
              <a:gd name="connsiteX63" fmla="*/ 2595563 w 3886200"/>
              <a:gd name="connsiteY63" fmla="*/ 1743075 h 2395538"/>
              <a:gd name="connsiteX64" fmla="*/ 2505075 w 3886200"/>
              <a:gd name="connsiteY64" fmla="*/ 1695450 h 2395538"/>
              <a:gd name="connsiteX65" fmla="*/ 2452688 w 3886200"/>
              <a:gd name="connsiteY65" fmla="*/ 1662113 h 2395538"/>
              <a:gd name="connsiteX66" fmla="*/ 2414588 w 3886200"/>
              <a:gd name="connsiteY66" fmla="*/ 1671638 h 2395538"/>
              <a:gd name="connsiteX67" fmla="*/ 2386013 w 3886200"/>
              <a:gd name="connsiteY67" fmla="*/ 1695450 h 2395538"/>
              <a:gd name="connsiteX68" fmla="*/ 2343150 w 3886200"/>
              <a:gd name="connsiteY68" fmla="*/ 1700213 h 2395538"/>
              <a:gd name="connsiteX69" fmla="*/ 2281238 w 3886200"/>
              <a:gd name="connsiteY69" fmla="*/ 1690688 h 2395538"/>
              <a:gd name="connsiteX70" fmla="*/ 2233613 w 3886200"/>
              <a:gd name="connsiteY70" fmla="*/ 1719263 h 2395538"/>
              <a:gd name="connsiteX71" fmla="*/ 2233613 w 3886200"/>
              <a:gd name="connsiteY71" fmla="*/ 1762125 h 2395538"/>
              <a:gd name="connsiteX72" fmla="*/ 2205038 w 3886200"/>
              <a:gd name="connsiteY72" fmla="*/ 1781175 h 2395538"/>
              <a:gd name="connsiteX73" fmla="*/ 2157413 w 3886200"/>
              <a:gd name="connsiteY73" fmla="*/ 1790700 h 2395538"/>
              <a:gd name="connsiteX74" fmla="*/ 2119313 w 3886200"/>
              <a:gd name="connsiteY74" fmla="*/ 1795463 h 2395538"/>
              <a:gd name="connsiteX75" fmla="*/ 2062163 w 3886200"/>
              <a:gd name="connsiteY75" fmla="*/ 1843088 h 2395538"/>
              <a:gd name="connsiteX76" fmla="*/ 2028825 w 3886200"/>
              <a:gd name="connsiteY76" fmla="*/ 1876425 h 2395538"/>
              <a:gd name="connsiteX77" fmla="*/ 1985963 w 3886200"/>
              <a:gd name="connsiteY77" fmla="*/ 1928813 h 2395538"/>
              <a:gd name="connsiteX78" fmla="*/ 1933575 w 3886200"/>
              <a:gd name="connsiteY78" fmla="*/ 1938338 h 2395538"/>
              <a:gd name="connsiteX79" fmla="*/ 1847850 w 3886200"/>
              <a:gd name="connsiteY79" fmla="*/ 1905000 h 2395538"/>
              <a:gd name="connsiteX80" fmla="*/ 1771650 w 3886200"/>
              <a:gd name="connsiteY80" fmla="*/ 1890713 h 2395538"/>
              <a:gd name="connsiteX81" fmla="*/ 1704975 w 3886200"/>
              <a:gd name="connsiteY81" fmla="*/ 1919288 h 2395538"/>
              <a:gd name="connsiteX82" fmla="*/ 1638300 w 3886200"/>
              <a:gd name="connsiteY82" fmla="*/ 1933575 h 2395538"/>
              <a:gd name="connsiteX83" fmla="*/ 1628775 w 3886200"/>
              <a:gd name="connsiteY83" fmla="*/ 1976438 h 2395538"/>
              <a:gd name="connsiteX84" fmla="*/ 1690688 w 3886200"/>
              <a:gd name="connsiteY84" fmla="*/ 2028825 h 2395538"/>
              <a:gd name="connsiteX85" fmla="*/ 1781175 w 3886200"/>
              <a:gd name="connsiteY85" fmla="*/ 2081213 h 2395538"/>
              <a:gd name="connsiteX86" fmla="*/ 1862138 w 3886200"/>
              <a:gd name="connsiteY86" fmla="*/ 2143125 h 2395538"/>
              <a:gd name="connsiteX87" fmla="*/ 1900238 w 3886200"/>
              <a:gd name="connsiteY87" fmla="*/ 2162175 h 2395538"/>
              <a:gd name="connsiteX88" fmla="*/ 1847850 w 3886200"/>
              <a:gd name="connsiteY88" fmla="*/ 2176463 h 2395538"/>
              <a:gd name="connsiteX89" fmla="*/ 1728788 w 3886200"/>
              <a:gd name="connsiteY89" fmla="*/ 2114550 h 2395538"/>
              <a:gd name="connsiteX90" fmla="*/ 1595438 w 3886200"/>
              <a:gd name="connsiteY90" fmla="*/ 2043113 h 2395538"/>
              <a:gd name="connsiteX91" fmla="*/ 1528763 w 3886200"/>
              <a:gd name="connsiteY91" fmla="*/ 1976438 h 2395538"/>
              <a:gd name="connsiteX92" fmla="*/ 1385888 w 3886200"/>
              <a:gd name="connsiteY92" fmla="*/ 1924050 h 2395538"/>
              <a:gd name="connsiteX93" fmla="*/ 1328738 w 3886200"/>
              <a:gd name="connsiteY93" fmla="*/ 1933575 h 2395538"/>
              <a:gd name="connsiteX94" fmla="*/ 1304925 w 3886200"/>
              <a:gd name="connsiteY94" fmla="*/ 1933575 h 2395538"/>
              <a:gd name="connsiteX95" fmla="*/ 1323975 w 3886200"/>
              <a:gd name="connsiteY95" fmla="*/ 1985963 h 2395538"/>
              <a:gd name="connsiteX96" fmla="*/ 1476375 w 3886200"/>
              <a:gd name="connsiteY96" fmla="*/ 2057400 h 2395538"/>
              <a:gd name="connsiteX97" fmla="*/ 1643063 w 3886200"/>
              <a:gd name="connsiteY97" fmla="*/ 2128838 h 2395538"/>
              <a:gd name="connsiteX98" fmla="*/ 1776413 w 3886200"/>
              <a:gd name="connsiteY98" fmla="*/ 2205038 h 2395538"/>
              <a:gd name="connsiteX99" fmla="*/ 1957388 w 3886200"/>
              <a:gd name="connsiteY99" fmla="*/ 2305050 h 2395538"/>
              <a:gd name="connsiteX100" fmla="*/ 2081213 w 3886200"/>
              <a:gd name="connsiteY100" fmla="*/ 2390775 h 2395538"/>
              <a:gd name="connsiteX101" fmla="*/ 457200 w 3886200"/>
              <a:gd name="connsiteY101" fmla="*/ 2390775 h 2395538"/>
              <a:gd name="connsiteX102" fmla="*/ 452438 w 3886200"/>
              <a:gd name="connsiteY102" fmla="*/ 2324100 h 2395538"/>
              <a:gd name="connsiteX103" fmla="*/ 409575 w 3886200"/>
              <a:gd name="connsiteY103" fmla="*/ 2300288 h 2395538"/>
              <a:gd name="connsiteX104" fmla="*/ 352425 w 3886200"/>
              <a:gd name="connsiteY104" fmla="*/ 2343150 h 2395538"/>
              <a:gd name="connsiteX105" fmla="*/ 300038 w 3886200"/>
              <a:gd name="connsiteY105" fmla="*/ 2390775 h 2395538"/>
              <a:gd name="connsiteX106" fmla="*/ 290513 w 3886200"/>
              <a:gd name="connsiteY106" fmla="*/ 2395538 h 2395538"/>
              <a:gd name="connsiteX107" fmla="*/ 219075 w 3886200"/>
              <a:gd name="connsiteY107" fmla="*/ 2390775 h 2395538"/>
              <a:gd name="connsiteX108" fmla="*/ 152400 w 3886200"/>
              <a:gd name="connsiteY108" fmla="*/ 2343150 h 2395538"/>
              <a:gd name="connsiteX109" fmla="*/ 90488 w 3886200"/>
              <a:gd name="connsiteY109" fmla="*/ 2309813 h 2395538"/>
              <a:gd name="connsiteX110" fmla="*/ 71438 w 3886200"/>
              <a:gd name="connsiteY110" fmla="*/ 2243138 h 2395538"/>
              <a:gd name="connsiteX111" fmla="*/ 71438 w 3886200"/>
              <a:gd name="connsiteY111" fmla="*/ 2243138 h 2395538"/>
              <a:gd name="connsiteX112" fmla="*/ 142875 w 3886200"/>
              <a:gd name="connsiteY112" fmla="*/ 2190750 h 2395538"/>
              <a:gd name="connsiteX113" fmla="*/ 195263 w 3886200"/>
              <a:gd name="connsiteY113" fmla="*/ 2128838 h 2395538"/>
              <a:gd name="connsiteX114" fmla="*/ 180975 w 3886200"/>
              <a:gd name="connsiteY114" fmla="*/ 2014538 h 2395538"/>
              <a:gd name="connsiteX115" fmla="*/ 161925 w 3886200"/>
              <a:gd name="connsiteY115" fmla="*/ 1976438 h 2395538"/>
              <a:gd name="connsiteX116" fmla="*/ 147638 w 3886200"/>
              <a:gd name="connsiteY116" fmla="*/ 1943100 h 2395538"/>
              <a:gd name="connsiteX117" fmla="*/ 104775 w 3886200"/>
              <a:gd name="connsiteY117" fmla="*/ 1933575 h 2395538"/>
              <a:gd name="connsiteX118" fmla="*/ 61913 w 3886200"/>
              <a:gd name="connsiteY118" fmla="*/ 1966913 h 2395538"/>
              <a:gd name="connsiteX119" fmla="*/ 28575 w 3886200"/>
              <a:gd name="connsiteY119" fmla="*/ 1976438 h 2395538"/>
              <a:gd name="connsiteX120" fmla="*/ 0 w 3886200"/>
              <a:gd name="connsiteY120" fmla="*/ 1924050 h 2395538"/>
              <a:gd name="connsiteX121" fmla="*/ 19050 w 3886200"/>
              <a:gd name="connsiteY121" fmla="*/ 1866900 h 2395538"/>
              <a:gd name="connsiteX122" fmla="*/ 71438 w 3886200"/>
              <a:gd name="connsiteY122" fmla="*/ 1838325 h 2395538"/>
              <a:gd name="connsiteX123" fmla="*/ 147638 w 3886200"/>
              <a:gd name="connsiteY123" fmla="*/ 1828800 h 2395538"/>
              <a:gd name="connsiteX124" fmla="*/ 190500 w 3886200"/>
              <a:gd name="connsiteY124" fmla="*/ 1785938 h 2395538"/>
              <a:gd name="connsiteX125" fmla="*/ 166688 w 3886200"/>
              <a:gd name="connsiteY125" fmla="*/ 1757363 h 2395538"/>
              <a:gd name="connsiteX126" fmla="*/ 171450 w 3886200"/>
              <a:gd name="connsiteY126" fmla="*/ 1671638 h 2395538"/>
              <a:gd name="connsiteX127" fmla="*/ 185738 w 3886200"/>
              <a:gd name="connsiteY127" fmla="*/ 1619250 h 2395538"/>
              <a:gd name="connsiteX128" fmla="*/ 200025 w 3886200"/>
              <a:gd name="connsiteY128" fmla="*/ 1571625 h 2395538"/>
              <a:gd name="connsiteX129" fmla="*/ 180975 w 3886200"/>
              <a:gd name="connsiteY129" fmla="*/ 1514475 h 2395538"/>
              <a:gd name="connsiteX130" fmla="*/ 109538 w 3886200"/>
              <a:gd name="connsiteY130" fmla="*/ 1471613 h 2395538"/>
              <a:gd name="connsiteX131" fmla="*/ 195263 w 3886200"/>
              <a:gd name="connsiteY131" fmla="*/ 1423988 h 2395538"/>
              <a:gd name="connsiteX132" fmla="*/ 290513 w 3886200"/>
              <a:gd name="connsiteY132" fmla="*/ 1328738 h 2395538"/>
              <a:gd name="connsiteX133" fmla="*/ 342900 w 3886200"/>
              <a:gd name="connsiteY133" fmla="*/ 1271588 h 2395538"/>
              <a:gd name="connsiteX134" fmla="*/ 376238 w 3886200"/>
              <a:gd name="connsiteY134" fmla="*/ 1252538 h 2395538"/>
              <a:gd name="connsiteX135" fmla="*/ 376238 w 3886200"/>
              <a:gd name="connsiteY135" fmla="*/ 1252538 h 2395538"/>
              <a:gd name="connsiteX136" fmla="*/ 371475 w 3886200"/>
              <a:gd name="connsiteY136" fmla="*/ 1319213 h 2395538"/>
              <a:gd name="connsiteX137" fmla="*/ 376238 w 3886200"/>
              <a:gd name="connsiteY137" fmla="*/ 1404938 h 2395538"/>
              <a:gd name="connsiteX138" fmla="*/ 347663 w 3886200"/>
              <a:gd name="connsiteY138" fmla="*/ 1524000 h 2395538"/>
              <a:gd name="connsiteX139" fmla="*/ 366713 w 3886200"/>
              <a:gd name="connsiteY139" fmla="*/ 1624013 h 2395538"/>
              <a:gd name="connsiteX140" fmla="*/ 514350 w 3886200"/>
              <a:gd name="connsiteY140" fmla="*/ 1657350 h 2395538"/>
              <a:gd name="connsiteX141" fmla="*/ 623888 w 3886200"/>
              <a:gd name="connsiteY141" fmla="*/ 1666875 h 2395538"/>
              <a:gd name="connsiteX142" fmla="*/ 747713 w 3886200"/>
              <a:gd name="connsiteY142" fmla="*/ 1633538 h 2395538"/>
              <a:gd name="connsiteX143" fmla="*/ 862013 w 3886200"/>
              <a:gd name="connsiteY143" fmla="*/ 1624013 h 2395538"/>
              <a:gd name="connsiteX144" fmla="*/ 971550 w 3886200"/>
              <a:gd name="connsiteY144" fmla="*/ 1552575 h 2395538"/>
              <a:gd name="connsiteX145" fmla="*/ 1009650 w 3886200"/>
              <a:gd name="connsiteY145" fmla="*/ 1504950 h 2395538"/>
              <a:gd name="connsiteX146" fmla="*/ 1071563 w 3886200"/>
              <a:gd name="connsiteY146" fmla="*/ 1552575 h 2395538"/>
              <a:gd name="connsiteX147" fmla="*/ 1109663 w 3886200"/>
              <a:gd name="connsiteY147" fmla="*/ 1562100 h 2395538"/>
              <a:gd name="connsiteX148" fmla="*/ 1114425 w 3886200"/>
              <a:gd name="connsiteY148" fmla="*/ 1423988 h 2395538"/>
              <a:gd name="connsiteX149" fmla="*/ 1147763 w 3886200"/>
              <a:gd name="connsiteY149" fmla="*/ 1147763 h 2395538"/>
              <a:gd name="connsiteX150" fmla="*/ 1090613 w 3886200"/>
              <a:gd name="connsiteY150" fmla="*/ 962025 h 2395538"/>
              <a:gd name="connsiteX151" fmla="*/ 1000125 w 3886200"/>
              <a:gd name="connsiteY151" fmla="*/ 771525 h 2395538"/>
              <a:gd name="connsiteX152" fmla="*/ 947738 w 3886200"/>
              <a:gd name="connsiteY152" fmla="*/ 671513 h 2395538"/>
              <a:gd name="connsiteX153" fmla="*/ 928688 w 3886200"/>
              <a:gd name="connsiteY153" fmla="*/ 619125 h 2395538"/>
              <a:gd name="connsiteX154" fmla="*/ 938213 w 3886200"/>
              <a:gd name="connsiteY154" fmla="*/ 561975 h 2395538"/>
              <a:gd name="connsiteX155" fmla="*/ 981075 w 3886200"/>
              <a:gd name="connsiteY155" fmla="*/ 552450 h 2395538"/>
              <a:gd name="connsiteX156" fmla="*/ 1038225 w 3886200"/>
              <a:gd name="connsiteY156" fmla="*/ 533400 h 2395538"/>
              <a:gd name="connsiteX157" fmla="*/ 1090613 w 3886200"/>
              <a:gd name="connsiteY157" fmla="*/ 471488 h 2395538"/>
              <a:gd name="connsiteX158" fmla="*/ 1152525 w 3886200"/>
              <a:gd name="connsiteY158" fmla="*/ 504825 h 2395538"/>
              <a:gd name="connsiteX159" fmla="*/ 1181100 w 3886200"/>
              <a:gd name="connsiteY159" fmla="*/ 519113 h 2395538"/>
              <a:gd name="connsiteX160" fmla="*/ 1185863 w 3886200"/>
              <a:gd name="connsiteY160" fmla="*/ 433388 h 2395538"/>
              <a:gd name="connsiteX161" fmla="*/ 1200150 w 3886200"/>
              <a:gd name="connsiteY161" fmla="*/ 357188 h 2395538"/>
              <a:gd name="connsiteX162" fmla="*/ 1266825 w 3886200"/>
              <a:gd name="connsiteY162" fmla="*/ 328613 h 2395538"/>
              <a:gd name="connsiteX163" fmla="*/ 1300163 w 3886200"/>
              <a:gd name="connsiteY163" fmla="*/ 352425 h 2395538"/>
              <a:gd name="connsiteX164" fmla="*/ 1276350 w 3886200"/>
              <a:gd name="connsiteY164" fmla="*/ 385763 h 2395538"/>
              <a:gd name="connsiteX165" fmla="*/ 1243013 w 3886200"/>
              <a:gd name="connsiteY165" fmla="*/ 414338 h 2395538"/>
              <a:gd name="connsiteX166" fmla="*/ 1262063 w 3886200"/>
              <a:gd name="connsiteY166" fmla="*/ 514350 h 2395538"/>
              <a:gd name="connsiteX167" fmla="*/ 1262063 w 3886200"/>
              <a:gd name="connsiteY167" fmla="*/ 557213 h 2395538"/>
              <a:gd name="connsiteX168" fmla="*/ 1271588 w 3886200"/>
              <a:gd name="connsiteY168" fmla="*/ 595313 h 2395538"/>
              <a:gd name="connsiteX169" fmla="*/ 1376363 w 3886200"/>
              <a:gd name="connsiteY169" fmla="*/ 623888 h 2395538"/>
              <a:gd name="connsiteX170" fmla="*/ 1538288 w 3886200"/>
              <a:gd name="connsiteY170" fmla="*/ 604838 h 2395538"/>
              <a:gd name="connsiteX171" fmla="*/ 1662113 w 3886200"/>
              <a:gd name="connsiteY171" fmla="*/ 623888 h 2395538"/>
              <a:gd name="connsiteX172" fmla="*/ 1752600 w 3886200"/>
              <a:gd name="connsiteY172" fmla="*/ 604838 h 2395538"/>
              <a:gd name="connsiteX173" fmla="*/ 1857375 w 3886200"/>
              <a:gd name="connsiteY173" fmla="*/ 490538 h 2395538"/>
              <a:gd name="connsiteX174" fmla="*/ 1943100 w 3886200"/>
              <a:gd name="connsiteY174" fmla="*/ 390525 h 2395538"/>
              <a:gd name="connsiteX175" fmla="*/ 1995488 w 3886200"/>
              <a:gd name="connsiteY175" fmla="*/ 333375 h 2395538"/>
              <a:gd name="connsiteX176" fmla="*/ 2000250 w 3886200"/>
              <a:gd name="connsiteY176" fmla="*/ 285750 h 2395538"/>
              <a:gd name="connsiteX177" fmla="*/ 2081213 w 3886200"/>
              <a:gd name="connsiteY177" fmla="*/ 219075 h 2395538"/>
              <a:gd name="connsiteX178" fmla="*/ 2166938 w 3886200"/>
              <a:gd name="connsiteY178" fmla="*/ 214313 h 2395538"/>
              <a:gd name="connsiteX179" fmla="*/ 2357438 w 3886200"/>
              <a:gd name="connsiteY179" fmla="*/ 71438 h 2395538"/>
              <a:gd name="connsiteX180" fmla="*/ 2419350 w 3886200"/>
              <a:gd name="connsiteY180" fmla="*/ 4763 h 2395538"/>
              <a:gd name="connsiteX181" fmla="*/ 2700338 w 3886200"/>
              <a:gd name="connsiteY181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90763 w 3886200"/>
              <a:gd name="connsiteY14" fmla="*/ 533400 h 2395538"/>
              <a:gd name="connsiteX15" fmla="*/ 2147888 w 3886200"/>
              <a:gd name="connsiteY15" fmla="*/ 590550 h 2395538"/>
              <a:gd name="connsiteX16" fmla="*/ 2009775 w 3886200"/>
              <a:gd name="connsiteY16" fmla="*/ 676275 h 2395538"/>
              <a:gd name="connsiteX17" fmla="*/ 1924050 w 3886200"/>
              <a:gd name="connsiteY17" fmla="*/ 752475 h 2395538"/>
              <a:gd name="connsiteX18" fmla="*/ 1838325 w 3886200"/>
              <a:gd name="connsiteY18" fmla="*/ 804863 h 2395538"/>
              <a:gd name="connsiteX19" fmla="*/ 1795463 w 3886200"/>
              <a:gd name="connsiteY19" fmla="*/ 838200 h 2395538"/>
              <a:gd name="connsiteX20" fmla="*/ 1762125 w 3886200"/>
              <a:gd name="connsiteY20" fmla="*/ 900113 h 2395538"/>
              <a:gd name="connsiteX21" fmla="*/ 1776413 w 3886200"/>
              <a:gd name="connsiteY21" fmla="*/ 985838 h 2395538"/>
              <a:gd name="connsiteX22" fmla="*/ 1400175 w 3886200"/>
              <a:gd name="connsiteY22" fmla="*/ 1490663 h 2395538"/>
              <a:gd name="connsiteX23" fmla="*/ 1652588 w 3886200"/>
              <a:gd name="connsiteY23" fmla="*/ 1624013 h 2395538"/>
              <a:gd name="connsiteX24" fmla="*/ 1843087 w 3886200"/>
              <a:gd name="connsiteY24" fmla="*/ 1204913 h 2395538"/>
              <a:gd name="connsiteX25" fmla="*/ 2233613 w 3886200"/>
              <a:gd name="connsiteY25" fmla="*/ 928688 h 2395538"/>
              <a:gd name="connsiteX26" fmla="*/ 2357438 w 3886200"/>
              <a:gd name="connsiteY26" fmla="*/ 852488 h 2395538"/>
              <a:gd name="connsiteX27" fmla="*/ 2500313 w 3886200"/>
              <a:gd name="connsiteY27" fmla="*/ 852488 h 2395538"/>
              <a:gd name="connsiteX28" fmla="*/ 2705100 w 3886200"/>
              <a:gd name="connsiteY28" fmla="*/ 785813 h 2395538"/>
              <a:gd name="connsiteX29" fmla="*/ 2852738 w 3886200"/>
              <a:gd name="connsiteY29" fmla="*/ 704850 h 2395538"/>
              <a:gd name="connsiteX30" fmla="*/ 3128963 w 3886200"/>
              <a:gd name="connsiteY30" fmla="*/ 657225 h 2395538"/>
              <a:gd name="connsiteX31" fmla="*/ 3333750 w 3886200"/>
              <a:gd name="connsiteY31" fmla="*/ 514350 h 2395538"/>
              <a:gd name="connsiteX32" fmla="*/ 3600450 w 3886200"/>
              <a:gd name="connsiteY32" fmla="*/ 257175 h 2395538"/>
              <a:gd name="connsiteX33" fmla="*/ 3686175 w 3886200"/>
              <a:gd name="connsiteY33" fmla="*/ 157163 h 2395538"/>
              <a:gd name="connsiteX34" fmla="*/ 3667125 w 3886200"/>
              <a:gd name="connsiteY34" fmla="*/ 119063 h 2395538"/>
              <a:gd name="connsiteX35" fmla="*/ 3762375 w 3886200"/>
              <a:gd name="connsiteY35" fmla="*/ 0 h 2395538"/>
              <a:gd name="connsiteX36" fmla="*/ 3886200 w 3886200"/>
              <a:gd name="connsiteY36" fmla="*/ 4763 h 2395538"/>
              <a:gd name="connsiteX37" fmla="*/ 3886200 w 3886200"/>
              <a:gd name="connsiteY37" fmla="*/ 933450 h 2395538"/>
              <a:gd name="connsiteX38" fmla="*/ 3886200 w 3886200"/>
              <a:gd name="connsiteY38" fmla="*/ 1157288 h 2395538"/>
              <a:gd name="connsiteX39" fmla="*/ 3805238 w 3886200"/>
              <a:gd name="connsiteY39" fmla="*/ 1171575 h 2395538"/>
              <a:gd name="connsiteX40" fmla="*/ 3757613 w 3886200"/>
              <a:gd name="connsiteY40" fmla="*/ 1190625 h 2395538"/>
              <a:gd name="connsiteX41" fmla="*/ 3719513 w 3886200"/>
              <a:gd name="connsiteY41" fmla="*/ 1233488 h 2395538"/>
              <a:gd name="connsiteX42" fmla="*/ 3705225 w 3886200"/>
              <a:gd name="connsiteY42" fmla="*/ 1266825 h 2395538"/>
              <a:gd name="connsiteX43" fmla="*/ 3676650 w 3886200"/>
              <a:gd name="connsiteY43" fmla="*/ 1271588 h 2395538"/>
              <a:gd name="connsiteX44" fmla="*/ 3648075 w 3886200"/>
              <a:gd name="connsiteY44" fmla="*/ 1238250 h 2395538"/>
              <a:gd name="connsiteX45" fmla="*/ 3605213 w 3886200"/>
              <a:gd name="connsiteY45" fmla="*/ 1209675 h 2395538"/>
              <a:gd name="connsiteX46" fmla="*/ 3533775 w 3886200"/>
              <a:gd name="connsiteY46" fmla="*/ 1243013 h 2395538"/>
              <a:gd name="connsiteX47" fmla="*/ 3448050 w 3886200"/>
              <a:gd name="connsiteY47" fmla="*/ 1271588 h 2395538"/>
              <a:gd name="connsiteX48" fmla="*/ 3371850 w 3886200"/>
              <a:gd name="connsiteY48" fmla="*/ 1276350 h 2395538"/>
              <a:gd name="connsiteX49" fmla="*/ 3333750 w 3886200"/>
              <a:gd name="connsiteY49" fmla="*/ 1304925 h 2395538"/>
              <a:gd name="connsiteX50" fmla="*/ 3290888 w 3886200"/>
              <a:gd name="connsiteY50" fmla="*/ 1285875 h 2395538"/>
              <a:gd name="connsiteX51" fmla="*/ 3243263 w 3886200"/>
              <a:gd name="connsiteY51" fmla="*/ 1281113 h 2395538"/>
              <a:gd name="connsiteX52" fmla="*/ 3186113 w 3886200"/>
              <a:gd name="connsiteY52" fmla="*/ 1276350 h 2395538"/>
              <a:gd name="connsiteX53" fmla="*/ 3114675 w 3886200"/>
              <a:gd name="connsiteY53" fmla="*/ 1276350 h 2395538"/>
              <a:gd name="connsiteX54" fmla="*/ 3057525 w 3886200"/>
              <a:gd name="connsiteY54" fmla="*/ 1323975 h 2395538"/>
              <a:gd name="connsiteX55" fmla="*/ 2995613 w 3886200"/>
              <a:gd name="connsiteY55" fmla="*/ 1381125 h 2395538"/>
              <a:gd name="connsiteX56" fmla="*/ 2928938 w 3886200"/>
              <a:gd name="connsiteY56" fmla="*/ 1428750 h 2395538"/>
              <a:gd name="connsiteX57" fmla="*/ 2895600 w 3886200"/>
              <a:gd name="connsiteY57" fmla="*/ 1466850 h 2395538"/>
              <a:gd name="connsiteX58" fmla="*/ 2852738 w 3886200"/>
              <a:gd name="connsiteY58" fmla="*/ 1514475 h 2395538"/>
              <a:gd name="connsiteX59" fmla="*/ 2824163 w 3886200"/>
              <a:gd name="connsiteY59" fmla="*/ 1552575 h 2395538"/>
              <a:gd name="connsiteX60" fmla="*/ 2752725 w 3886200"/>
              <a:gd name="connsiteY60" fmla="*/ 1585913 h 2395538"/>
              <a:gd name="connsiteX61" fmla="*/ 2705100 w 3886200"/>
              <a:gd name="connsiteY61" fmla="*/ 1652588 h 2395538"/>
              <a:gd name="connsiteX62" fmla="*/ 2667000 w 3886200"/>
              <a:gd name="connsiteY62" fmla="*/ 1724025 h 2395538"/>
              <a:gd name="connsiteX63" fmla="*/ 2595563 w 3886200"/>
              <a:gd name="connsiteY63" fmla="*/ 1743075 h 2395538"/>
              <a:gd name="connsiteX64" fmla="*/ 2505075 w 3886200"/>
              <a:gd name="connsiteY64" fmla="*/ 1695450 h 2395538"/>
              <a:gd name="connsiteX65" fmla="*/ 2452688 w 3886200"/>
              <a:gd name="connsiteY65" fmla="*/ 1662113 h 2395538"/>
              <a:gd name="connsiteX66" fmla="*/ 2414588 w 3886200"/>
              <a:gd name="connsiteY66" fmla="*/ 1671638 h 2395538"/>
              <a:gd name="connsiteX67" fmla="*/ 2386013 w 3886200"/>
              <a:gd name="connsiteY67" fmla="*/ 1695450 h 2395538"/>
              <a:gd name="connsiteX68" fmla="*/ 2343150 w 3886200"/>
              <a:gd name="connsiteY68" fmla="*/ 1700213 h 2395538"/>
              <a:gd name="connsiteX69" fmla="*/ 2281238 w 3886200"/>
              <a:gd name="connsiteY69" fmla="*/ 1690688 h 2395538"/>
              <a:gd name="connsiteX70" fmla="*/ 2233613 w 3886200"/>
              <a:gd name="connsiteY70" fmla="*/ 1719263 h 2395538"/>
              <a:gd name="connsiteX71" fmla="*/ 2233613 w 3886200"/>
              <a:gd name="connsiteY71" fmla="*/ 1762125 h 2395538"/>
              <a:gd name="connsiteX72" fmla="*/ 2205038 w 3886200"/>
              <a:gd name="connsiteY72" fmla="*/ 1781175 h 2395538"/>
              <a:gd name="connsiteX73" fmla="*/ 2157413 w 3886200"/>
              <a:gd name="connsiteY73" fmla="*/ 1790700 h 2395538"/>
              <a:gd name="connsiteX74" fmla="*/ 2119313 w 3886200"/>
              <a:gd name="connsiteY74" fmla="*/ 1795463 h 2395538"/>
              <a:gd name="connsiteX75" fmla="*/ 2062163 w 3886200"/>
              <a:gd name="connsiteY75" fmla="*/ 1843088 h 2395538"/>
              <a:gd name="connsiteX76" fmla="*/ 2028825 w 3886200"/>
              <a:gd name="connsiteY76" fmla="*/ 1876425 h 2395538"/>
              <a:gd name="connsiteX77" fmla="*/ 1985963 w 3886200"/>
              <a:gd name="connsiteY77" fmla="*/ 1928813 h 2395538"/>
              <a:gd name="connsiteX78" fmla="*/ 1933575 w 3886200"/>
              <a:gd name="connsiteY78" fmla="*/ 1938338 h 2395538"/>
              <a:gd name="connsiteX79" fmla="*/ 1847850 w 3886200"/>
              <a:gd name="connsiteY79" fmla="*/ 1905000 h 2395538"/>
              <a:gd name="connsiteX80" fmla="*/ 1771650 w 3886200"/>
              <a:gd name="connsiteY80" fmla="*/ 1890713 h 2395538"/>
              <a:gd name="connsiteX81" fmla="*/ 1704975 w 3886200"/>
              <a:gd name="connsiteY81" fmla="*/ 1919288 h 2395538"/>
              <a:gd name="connsiteX82" fmla="*/ 1638300 w 3886200"/>
              <a:gd name="connsiteY82" fmla="*/ 1933575 h 2395538"/>
              <a:gd name="connsiteX83" fmla="*/ 1628775 w 3886200"/>
              <a:gd name="connsiteY83" fmla="*/ 1976438 h 2395538"/>
              <a:gd name="connsiteX84" fmla="*/ 1690688 w 3886200"/>
              <a:gd name="connsiteY84" fmla="*/ 2028825 h 2395538"/>
              <a:gd name="connsiteX85" fmla="*/ 1781175 w 3886200"/>
              <a:gd name="connsiteY85" fmla="*/ 2081213 h 2395538"/>
              <a:gd name="connsiteX86" fmla="*/ 1862138 w 3886200"/>
              <a:gd name="connsiteY86" fmla="*/ 2143125 h 2395538"/>
              <a:gd name="connsiteX87" fmla="*/ 1900238 w 3886200"/>
              <a:gd name="connsiteY87" fmla="*/ 2162175 h 2395538"/>
              <a:gd name="connsiteX88" fmla="*/ 1847850 w 3886200"/>
              <a:gd name="connsiteY88" fmla="*/ 2176463 h 2395538"/>
              <a:gd name="connsiteX89" fmla="*/ 1728788 w 3886200"/>
              <a:gd name="connsiteY89" fmla="*/ 2114550 h 2395538"/>
              <a:gd name="connsiteX90" fmla="*/ 1595438 w 3886200"/>
              <a:gd name="connsiteY90" fmla="*/ 2043113 h 2395538"/>
              <a:gd name="connsiteX91" fmla="*/ 1528763 w 3886200"/>
              <a:gd name="connsiteY91" fmla="*/ 1976438 h 2395538"/>
              <a:gd name="connsiteX92" fmla="*/ 1385888 w 3886200"/>
              <a:gd name="connsiteY92" fmla="*/ 1924050 h 2395538"/>
              <a:gd name="connsiteX93" fmla="*/ 1328738 w 3886200"/>
              <a:gd name="connsiteY93" fmla="*/ 1933575 h 2395538"/>
              <a:gd name="connsiteX94" fmla="*/ 1304925 w 3886200"/>
              <a:gd name="connsiteY94" fmla="*/ 1933575 h 2395538"/>
              <a:gd name="connsiteX95" fmla="*/ 1323975 w 3886200"/>
              <a:gd name="connsiteY95" fmla="*/ 1985963 h 2395538"/>
              <a:gd name="connsiteX96" fmla="*/ 1476375 w 3886200"/>
              <a:gd name="connsiteY96" fmla="*/ 2057400 h 2395538"/>
              <a:gd name="connsiteX97" fmla="*/ 1643063 w 3886200"/>
              <a:gd name="connsiteY97" fmla="*/ 2128838 h 2395538"/>
              <a:gd name="connsiteX98" fmla="*/ 1776413 w 3886200"/>
              <a:gd name="connsiteY98" fmla="*/ 2205038 h 2395538"/>
              <a:gd name="connsiteX99" fmla="*/ 1957388 w 3886200"/>
              <a:gd name="connsiteY99" fmla="*/ 2305050 h 2395538"/>
              <a:gd name="connsiteX100" fmla="*/ 2081213 w 3886200"/>
              <a:gd name="connsiteY100" fmla="*/ 2390775 h 2395538"/>
              <a:gd name="connsiteX101" fmla="*/ 457200 w 3886200"/>
              <a:gd name="connsiteY101" fmla="*/ 2390775 h 2395538"/>
              <a:gd name="connsiteX102" fmla="*/ 452438 w 3886200"/>
              <a:gd name="connsiteY102" fmla="*/ 2324100 h 2395538"/>
              <a:gd name="connsiteX103" fmla="*/ 409575 w 3886200"/>
              <a:gd name="connsiteY103" fmla="*/ 2300288 h 2395538"/>
              <a:gd name="connsiteX104" fmla="*/ 352425 w 3886200"/>
              <a:gd name="connsiteY104" fmla="*/ 2343150 h 2395538"/>
              <a:gd name="connsiteX105" fmla="*/ 300038 w 3886200"/>
              <a:gd name="connsiteY105" fmla="*/ 2390775 h 2395538"/>
              <a:gd name="connsiteX106" fmla="*/ 290513 w 3886200"/>
              <a:gd name="connsiteY106" fmla="*/ 2395538 h 2395538"/>
              <a:gd name="connsiteX107" fmla="*/ 219075 w 3886200"/>
              <a:gd name="connsiteY107" fmla="*/ 2390775 h 2395538"/>
              <a:gd name="connsiteX108" fmla="*/ 152400 w 3886200"/>
              <a:gd name="connsiteY108" fmla="*/ 2343150 h 2395538"/>
              <a:gd name="connsiteX109" fmla="*/ 90488 w 3886200"/>
              <a:gd name="connsiteY109" fmla="*/ 2309813 h 2395538"/>
              <a:gd name="connsiteX110" fmla="*/ 71438 w 3886200"/>
              <a:gd name="connsiteY110" fmla="*/ 2243138 h 2395538"/>
              <a:gd name="connsiteX111" fmla="*/ 71438 w 3886200"/>
              <a:gd name="connsiteY111" fmla="*/ 2243138 h 2395538"/>
              <a:gd name="connsiteX112" fmla="*/ 142875 w 3886200"/>
              <a:gd name="connsiteY112" fmla="*/ 2190750 h 2395538"/>
              <a:gd name="connsiteX113" fmla="*/ 195263 w 3886200"/>
              <a:gd name="connsiteY113" fmla="*/ 2128838 h 2395538"/>
              <a:gd name="connsiteX114" fmla="*/ 180975 w 3886200"/>
              <a:gd name="connsiteY114" fmla="*/ 2014538 h 2395538"/>
              <a:gd name="connsiteX115" fmla="*/ 161925 w 3886200"/>
              <a:gd name="connsiteY115" fmla="*/ 1976438 h 2395538"/>
              <a:gd name="connsiteX116" fmla="*/ 147638 w 3886200"/>
              <a:gd name="connsiteY116" fmla="*/ 1943100 h 2395538"/>
              <a:gd name="connsiteX117" fmla="*/ 104775 w 3886200"/>
              <a:gd name="connsiteY117" fmla="*/ 1933575 h 2395538"/>
              <a:gd name="connsiteX118" fmla="*/ 61913 w 3886200"/>
              <a:gd name="connsiteY118" fmla="*/ 1966913 h 2395538"/>
              <a:gd name="connsiteX119" fmla="*/ 28575 w 3886200"/>
              <a:gd name="connsiteY119" fmla="*/ 1976438 h 2395538"/>
              <a:gd name="connsiteX120" fmla="*/ 0 w 3886200"/>
              <a:gd name="connsiteY120" fmla="*/ 1924050 h 2395538"/>
              <a:gd name="connsiteX121" fmla="*/ 19050 w 3886200"/>
              <a:gd name="connsiteY121" fmla="*/ 1866900 h 2395538"/>
              <a:gd name="connsiteX122" fmla="*/ 71438 w 3886200"/>
              <a:gd name="connsiteY122" fmla="*/ 1838325 h 2395538"/>
              <a:gd name="connsiteX123" fmla="*/ 147638 w 3886200"/>
              <a:gd name="connsiteY123" fmla="*/ 1828800 h 2395538"/>
              <a:gd name="connsiteX124" fmla="*/ 190500 w 3886200"/>
              <a:gd name="connsiteY124" fmla="*/ 1785938 h 2395538"/>
              <a:gd name="connsiteX125" fmla="*/ 166688 w 3886200"/>
              <a:gd name="connsiteY125" fmla="*/ 1757363 h 2395538"/>
              <a:gd name="connsiteX126" fmla="*/ 171450 w 3886200"/>
              <a:gd name="connsiteY126" fmla="*/ 1671638 h 2395538"/>
              <a:gd name="connsiteX127" fmla="*/ 185738 w 3886200"/>
              <a:gd name="connsiteY127" fmla="*/ 1619250 h 2395538"/>
              <a:gd name="connsiteX128" fmla="*/ 200025 w 3886200"/>
              <a:gd name="connsiteY128" fmla="*/ 1571625 h 2395538"/>
              <a:gd name="connsiteX129" fmla="*/ 180975 w 3886200"/>
              <a:gd name="connsiteY129" fmla="*/ 1514475 h 2395538"/>
              <a:gd name="connsiteX130" fmla="*/ 109538 w 3886200"/>
              <a:gd name="connsiteY130" fmla="*/ 1471613 h 2395538"/>
              <a:gd name="connsiteX131" fmla="*/ 195263 w 3886200"/>
              <a:gd name="connsiteY131" fmla="*/ 1423988 h 2395538"/>
              <a:gd name="connsiteX132" fmla="*/ 290513 w 3886200"/>
              <a:gd name="connsiteY132" fmla="*/ 1328738 h 2395538"/>
              <a:gd name="connsiteX133" fmla="*/ 342900 w 3886200"/>
              <a:gd name="connsiteY133" fmla="*/ 1271588 h 2395538"/>
              <a:gd name="connsiteX134" fmla="*/ 376238 w 3886200"/>
              <a:gd name="connsiteY134" fmla="*/ 1252538 h 2395538"/>
              <a:gd name="connsiteX135" fmla="*/ 376238 w 3886200"/>
              <a:gd name="connsiteY135" fmla="*/ 1252538 h 2395538"/>
              <a:gd name="connsiteX136" fmla="*/ 371475 w 3886200"/>
              <a:gd name="connsiteY136" fmla="*/ 1319213 h 2395538"/>
              <a:gd name="connsiteX137" fmla="*/ 376238 w 3886200"/>
              <a:gd name="connsiteY137" fmla="*/ 1404938 h 2395538"/>
              <a:gd name="connsiteX138" fmla="*/ 347663 w 3886200"/>
              <a:gd name="connsiteY138" fmla="*/ 1524000 h 2395538"/>
              <a:gd name="connsiteX139" fmla="*/ 366713 w 3886200"/>
              <a:gd name="connsiteY139" fmla="*/ 1624013 h 2395538"/>
              <a:gd name="connsiteX140" fmla="*/ 514350 w 3886200"/>
              <a:gd name="connsiteY140" fmla="*/ 1657350 h 2395538"/>
              <a:gd name="connsiteX141" fmla="*/ 623888 w 3886200"/>
              <a:gd name="connsiteY141" fmla="*/ 1666875 h 2395538"/>
              <a:gd name="connsiteX142" fmla="*/ 747713 w 3886200"/>
              <a:gd name="connsiteY142" fmla="*/ 1633538 h 2395538"/>
              <a:gd name="connsiteX143" fmla="*/ 862013 w 3886200"/>
              <a:gd name="connsiteY143" fmla="*/ 1624013 h 2395538"/>
              <a:gd name="connsiteX144" fmla="*/ 971550 w 3886200"/>
              <a:gd name="connsiteY144" fmla="*/ 1552575 h 2395538"/>
              <a:gd name="connsiteX145" fmla="*/ 1009650 w 3886200"/>
              <a:gd name="connsiteY145" fmla="*/ 1504950 h 2395538"/>
              <a:gd name="connsiteX146" fmla="*/ 1071563 w 3886200"/>
              <a:gd name="connsiteY146" fmla="*/ 1552575 h 2395538"/>
              <a:gd name="connsiteX147" fmla="*/ 1109663 w 3886200"/>
              <a:gd name="connsiteY147" fmla="*/ 1562100 h 2395538"/>
              <a:gd name="connsiteX148" fmla="*/ 1114425 w 3886200"/>
              <a:gd name="connsiteY148" fmla="*/ 1423988 h 2395538"/>
              <a:gd name="connsiteX149" fmla="*/ 1147763 w 3886200"/>
              <a:gd name="connsiteY149" fmla="*/ 1147763 h 2395538"/>
              <a:gd name="connsiteX150" fmla="*/ 1090613 w 3886200"/>
              <a:gd name="connsiteY150" fmla="*/ 962025 h 2395538"/>
              <a:gd name="connsiteX151" fmla="*/ 1000125 w 3886200"/>
              <a:gd name="connsiteY151" fmla="*/ 771525 h 2395538"/>
              <a:gd name="connsiteX152" fmla="*/ 947738 w 3886200"/>
              <a:gd name="connsiteY152" fmla="*/ 671513 h 2395538"/>
              <a:gd name="connsiteX153" fmla="*/ 928688 w 3886200"/>
              <a:gd name="connsiteY153" fmla="*/ 619125 h 2395538"/>
              <a:gd name="connsiteX154" fmla="*/ 938213 w 3886200"/>
              <a:gd name="connsiteY154" fmla="*/ 561975 h 2395538"/>
              <a:gd name="connsiteX155" fmla="*/ 981075 w 3886200"/>
              <a:gd name="connsiteY155" fmla="*/ 552450 h 2395538"/>
              <a:gd name="connsiteX156" fmla="*/ 1038225 w 3886200"/>
              <a:gd name="connsiteY156" fmla="*/ 533400 h 2395538"/>
              <a:gd name="connsiteX157" fmla="*/ 1090613 w 3886200"/>
              <a:gd name="connsiteY157" fmla="*/ 471488 h 2395538"/>
              <a:gd name="connsiteX158" fmla="*/ 1152525 w 3886200"/>
              <a:gd name="connsiteY158" fmla="*/ 504825 h 2395538"/>
              <a:gd name="connsiteX159" fmla="*/ 1181100 w 3886200"/>
              <a:gd name="connsiteY159" fmla="*/ 519113 h 2395538"/>
              <a:gd name="connsiteX160" fmla="*/ 1185863 w 3886200"/>
              <a:gd name="connsiteY160" fmla="*/ 433388 h 2395538"/>
              <a:gd name="connsiteX161" fmla="*/ 1200150 w 3886200"/>
              <a:gd name="connsiteY161" fmla="*/ 357188 h 2395538"/>
              <a:gd name="connsiteX162" fmla="*/ 1266825 w 3886200"/>
              <a:gd name="connsiteY162" fmla="*/ 328613 h 2395538"/>
              <a:gd name="connsiteX163" fmla="*/ 1300163 w 3886200"/>
              <a:gd name="connsiteY163" fmla="*/ 352425 h 2395538"/>
              <a:gd name="connsiteX164" fmla="*/ 1276350 w 3886200"/>
              <a:gd name="connsiteY164" fmla="*/ 385763 h 2395538"/>
              <a:gd name="connsiteX165" fmla="*/ 1243013 w 3886200"/>
              <a:gd name="connsiteY165" fmla="*/ 414338 h 2395538"/>
              <a:gd name="connsiteX166" fmla="*/ 1262063 w 3886200"/>
              <a:gd name="connsiteY166" fmla="*/ 514350 h 2395538"/>
              <a:gd name="connsiteX167" fmla="*/ 1262063 w 3886200"/>
              <a:gd name="connsiteY167" fmla="*/ 557213 h 2395538"/>
              <a:gd name="connsiteX168" fmla="*/ 1271588 w 3886200"/>
              <a:gd name="connsiteY168" fmla="*/ 595313 h 2395538"/>
              <a:gd name="connsiteX169" fmla="*/ 1376363 w 3886200"/>
              <a:gd name="connsiteY169" fmla="*/ 623888 h 2395538"/>
              <a:gd name="connsiteX170" fmla="*/ 1538288 w 3886200"/>
              <a:gd name="connsiteY170" fmla="*/ 604838 h 2395538"/>
              <a:gd name="connsiteX171" fmla="*/ 1662113 w 3886200"/>
              <a:gd name="connsiteY171" fmla="*/ 623888 h 2395538"/>
              <a:gd name="connsiteX172" fmla="*/ 1752600 w 3886200"/>
              <a:gd name="connsiteY172" fmla="*/ 604838 h 2395538"/>
              <a:gd name="connsiteX173" fmla="*/ 1857375 w 3886200"/>
              <a:gd name="connsiteY173" fmla="*/ 490538 h 2395538"/>
              <a:gd name="connsiteX174" fmla="*/ 1943100 w 3886200"/>
              <a:gd name="connsiteY174" fmla="*/ 390525 h 2395538"/>
              <a:gd name="connsiteX175" fmla="*/ 1995488 w 3886200"/>
              <a:gd name="connsiteY175" fmla="*/ 333375 h 2395538"/>
              <a:gd name="connsiteX176" fmla="*/ 2000250 w 3886200"/>
              <a:gd name="connsiteY176" fmla="*/ 285750 h 2395538"/>
              <a:gd name="connsiteX177" fmla="*/ 2081213 w 3886200"/>
              <a:gd name="connsiteY177" fmla="*/ 219075 h 2395538"/>
              <a:gd name="connsiteX178" fmla="*/ 2166938 w 3886200"/>
              <a:gd name="connsiteY178" fmla="*/ 214313 h 2395538"/>
              <a:gd name="connsiteX179" fmla="*/ 2357438 w 3886200"/>
              <a:gd name="connsiteY179" fmla="*/ 71438 h 2395538"/>
              <a:gd name="connsiteX180" fmla="*/ 2419350 w 3886200"/>
              <a:gd name="connsiteY180" fmla="*/ 4763 h 2395538"/>
              <a:gd name="connsiteX181" fmla="*/ 2700338 w 3886200"/>
              <a:gd name="connsiteY181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90763 w 3886200"/>
              <a:gd name="connsiteY14" fmla="*/ 533400 h 2395538"/>
              <a:gd name="connsiteX15" fmla="*/ 2147888 w 3886200"/>
              <a:gd name="connsiteY15" fmla="*/ 590550 h 2395538"/>
              <a:gd name="connsiteX16" fmla="*/ 2009775 w 3886200"/>
              <a:gd name="connsiteY16" fmla="*/ 676275 h 2395538"/>
              <a:gd name="connsiteX17" fmla="*/ 1924050 w 3886200"/>
              <a:gd name="connsiteY17" fmla="*/ 752475 h 2395538"/>
              <a:gd name="connsiteX18" fmla="*/ 1838325 w 3886200"/>
              <a:gd name="connsiteY18" fmla="*/ 804863 h 2395538"/>
              <a:gd name="connsiteX19" fmla="*/ 1795463 w 3886200"/>
              <a:gd name="connsiteY19" fmla="*/ 838200 h 2395538"/>
              <a:gd name="connsiteX20" fmla="*/ 1762125 w 3886200"/>
              <a:gd name="connsiteY20" fmla="*/ 900113 h 2395538"/>
              <a:gd name="connsiteX21" fmla="*/ 1809750 w 3886200"/>
              <a:gd name="connsiteY21" fmla="*/ 1085850 h 2395538"/>
              <a:gd name="connsiteX22" fmla="*/ 1400175 w 3886200"/>
              <a:gd name="connsiteY22" fmla="*/ 1490663 h 2395538"/>
              <a:gd name="connsiteX23" fmla="*/ 1652588 w 3886200"/>
              <a:gd name="connsiteY23" fmla="*/ 1624013 h 2395538"/>
              <a:gd name="connsiteX24" fmla="*/ 1843087 w 3886200"/>
              <a:gd name="connsiteY24" fmla="*/ 1204913 h 2395538"/>
              <a:gd name="connsiteX25" fmla="*/ 2233613 w 3886200"/>
              <a:gd name="connsiteY25" fmla="*/ 928688 h 2395538"/>
              <a:gd name="connsiteX26" fmla="*/ 2357438 w 3886200"/>
              <a:gd name="connsiteY26" fmla="*/ 852488 h 2395538"/>
              <a:gd name="connsiteX27" fmla="*/ 2500313 w 3886200"/>
              <a:gd name="connsiteY27" fmla="*/ 852488 h 2395538"/>
              <a:gd name="connsiteX28" fmla="*/ 2705100 w 3886200"/>
              <a:gd name="connsiteY28" fmla="*/ 785813 h 2395538"/>
              <a:gd name="connsiteX29" fmla="*/ 2852738 w 3886200"/>
              <a:gd name="connsiteY29" fmla="*/ 704850 h 2395538"/>
              <a:gd name="connsiteX30" fmla="*/ 3128963 w 3886200"/>
              <a:gd name="connsiteY30" fmla="*/ 657225 h 2395538"/>
              <a:gd name="connsiteX31" fmla="*/ 3333750 w 3886200"/>
              <a:gd name="connsiteY31" fmla="*/ 514350 h 2395538"/>
              <a:gd name="connsiteX32" fmla="*/ 3600450 w 3886200"/>
              <a:gd name="connsiteY32" fmla="*/ 257175 h 2395538"/>
              <a:gd name="connsiteX33" fmla="*/ 3686175 w 3886200"/>
              <a:gd name="connsiteY33" fmla="*/ 157163 h 2395538"/>
              <a:gd name="connsiteX34" fmla="*/ 3667125 w 3886200"/>
              <a:gd name="connsiteY34" fmla="*/ 119063 h 2395538"/>
              <a:gd name="connsiteX35" fmla="*/ 3762375 w 3886200"/>
              <a:gd name="connsiteY35" fmla="*/ 0 h 2395538"/>
              <a:gd name="connsiteX36" fmla="*/ 3886200 w 3886200"/>
              <a:gd name="connsiteY36" fmla="*/ 4763 h 2395538"/>
              <a:gd name="connsiteX37" fmla="*/ 3886200 w 3886200"/>
              <a:gd name="connsiteY37" fmla="*/ 933450 h 2395538"/>
              <a:gd name="connsiteX38" fmla="*/ 3886200 w 3886200"/>
              <a:gd name="connsiteY38" fmla="*/ 1157288 h 2395538"/>
              <a:gd name="connsiteX39" fmla="*/ 3805238 w 3886200"/>
              <a:gd name="connsiteY39" fmla="*/ 1171575 h 2395538"/>
              <a:gd name="connsiteX40" fmla="*/ 3757613 w 3886200"/>
              <a:gd name="connsiteY40" fmla="*/ 1190625 h 2395538"/>
              <a:gd name="connsiteX41" fmla="*/ 3719513 w 3886200"/>
              <a:gd name="connsiteY41" fmla="*/ 1233488 h 2395538"/>
              <a:gd name="connsiteX42" fmla="*/ 3705225 w 3886200"/>
              <a:gd name="connsiteY42" fmla="*/ 1266825 h 2395538"/>
              <a:gd name="connsiteX43" fmla="*/ 3676650 w 3886200"/>
              <a:gd name="connsiteY43" fmla="*/ 1271588 h 2395538"/>
              <a:gd name="connsiteX44" fmla="*/ 3648075 w 3886200"/>
              <a:gd name="connsiteY44" fmla="*/ 1238250 h 2395538"/>
              <a:gd name="connsiteX45" fmla="*/ 3605213 w 3886200"/>
              <a:gd name="connsiteY45" fmla="*/ 1209675 h 2395538"/>
              <a:gd name="connsiteX46" fmla="*/ 3533775 w 3886200"/>
              <a:gd name="connsiteY46" fmla="*/ 1243013 h 2395538"/>
              <a:gd name="connsiteX47" fmla="*/ 3448050 w 3886200"/>
              <a:gd name="connsiteY47" fmla="*/ 1271588 h 2395538"/>
              <a:gd name="connsiteX48" fmla="*/ 3371850 w 3886200"/>
              <a:gd name="connsiteY48" fmla="*/ 1276350 h 2395538"/>
              <a:gd name="connsiteX49" fmla="*/ 3333750 w 3886200"/>
              <a:gd name="connsiteY49" fmla="*/ 1304925 h 2395538"/>
              <a:gd name="connsiteX50" fmla="*/ 3290888 w 3886200"/>
              <a:gd name="connsiteY50" fmla="*/ 1285875 h 2395538"/>
              <a:gd name="connsiteX51" fmla="*/ 3243263 w 3886200"/>
              <a:gd name="connsiteY51" fmla="*/ 1281113 h 2395538"/>
              <a:gd name="connsiteX52" fmla="*/ 3186113 w 3886200"/>
              <a:gd name="connsiteY52" fmla="*/ 1276350 h 2395538"/>
              <a:gd name="connsiteX53" fmla="*/ 3114675 w 3886200"/>
              <a:gd name="connsiteY53" fmla="*/ 1276350 h 2395538"/>
              <a:gd name="connsiteX54" fmla="*/ 3057525 w 3886200"/>
              <a:gd name="connsiteY54" fmla="*/ 1323975 h 2395538"/>
              <a:gd name="connsiteX55" fmla="*/ 2995613 w 3886200"/>
              <a:gd name="connsiteY55" fmla="*/ 1381125 h 2395538"/>
              <a:gd name="connsiteX56" fmla="*/ 2928938 w 3886200"/>
              <a:gd name="connsiteY56" fmla="*/ 1428750 h 2395538"/>
              <a:gd name="connsiteX57" fmla="*/ 2895600 w 3886200"/>
              <a:gd name="connsiteY57" fmla="*/ 1466850 h 2395538"/>
              <a:gd name="connsiteX58" fmla="*/ 2852738 w 3886200"/>
              <a:gd name="connsiteY58" fmla="*/ 1514475 h 2395538"/>
              <a:gd name="connsiteX59" fmla="*/ 2824163 w 3886200"/>
              <a:gd name="connsiteY59" fmla="*/ 1552575 h 2395538"/>
              <a:gd name="connsiteX60" fmla="*/ 2752725 w 3886200"/>
              <a:gd name="connsiteY60" fmla="*/ 1585913 h 2395538"/>
              <a:gd name="connsiteX61" fmla="*/ 2705100 w 3886200"/>
              <a:gd name="connsiteY61" fmla="*/ 1652588 h 2395538"/>
              <a:gd name="connsiteX62" fmla="*/ 2667000 w 3886200"/>
              <a:gd name="connsiteY62" fmla="*/ 1724025 h 2395538"/>
              <a:gd name="connsiteX63" fmla="*/ 2595563 w 3886200"/>
              <a:gd name="connsiteY63" fmla="*/ 1743075 h 2395538"/>
              <a:gd name="connsiteX64" fmla="*/ 2505075 w 3886200"/>
              <a:gd name="connsiteY64" fmla="*/ 1695450 h 2395538"/>
              <a:gd name="connsiteX65" fmla="*/ 2452688 w 3886200"/>
              <a:gd name="connsiteY65" fmla="*/ 1662113 h 2395538"/>
              <a:gd name="connsiteX66" fmla="*/ 2414588 w 3886200"/>
              <a:gd name="connsiteY66" fmla="*/ 1671638 h 2395538"/>
              <a:gd name="connsiteX67" fmla="*/ 2386013 w 3886200"/>
              <a:gd name="connsiteY67" fmla="*/ 1695450 h 2395538"/>
              <a:gd name="connsiteX68" fmla="*/ 2343150 w 3886200"/>
              <a:gd name="connsiteY68" fmla="*/ 1700213 h 2395538"/>
              <a:gd name="connsiteX69" fmla="*/ 2281238 w 3886200"/>
              <a:gd name="connsiteY69" fmla="*/ 1690688 h 2395538"/>
              <a:gd name="connsiteX70" fmla="*/ 2233613 w 3886200"/>
              <a:gd name="connsiteY70" fmla="*/ 1719263 h 2395538"/>
              <a:gd name="connsiteX71" fmla="*/ 2233613 w 3886200"/>
              <a:gd name="connsiteY71" fmla="*/ 1762125 h 2395538"/>
              <a:gd name="connsiteX72" fmla="*/ 2205038 w 3886200"/>
              <a:gd name="connsiteY72" fmla="*/ 1781175 h 2395538"/>
              <a:gd name="connsiteX73" fmla="*/ 2157413 w 3886200"/>
              <a:gd name="connsiteY73" fmla="*/ 1790700 h 2395538"/>
              <a:gd name="connsiteX74" fmla="*/ 2119313 w 3886200"/>
              <a:gd name="connsiteY74" fmla="*/ 1795463 h 2395538"/>
              <a:gd name="connsiteX75" fmla="*/ 2062163 w 3886200"/>
              <a:gd name="connsiteY75" fmla="*/ 1843088 h 2395538"/>
              <a:gd name="connsiteX76" fmla="*/ 2028825 w 3886200"/>
              <a:gd name="connsiteY76" fmla="*/ 1876425 h 2395538"/>
              <a:gd name="connsiteX77" fmla="*/ 1985963 w 3886200"/>
              <a:gd name="connsiteY77" fmla="*/ 1928813 h 2395538"/>
              <a:gd name="connsiteX78" fmla="*/ 1933575 w 3886200"/>
              <a:gd name="connsiteY78" fmla="*/ 1938338 h 2395538"/>
              <a:gd name="connsiteX79" fmla="*/ 1847850 w 3886200"/>
              <a:gd name="connsiteY79" fmla="*/ 1905000 h 2395538"/>
              <a:gd name="connsiteX80" fmla="*/ 1771650 w 3886200"/>
              <a:gd name="connsiteY80" fmla="*/ 1890713 h 2395538"/>
              <a:gd name="connsiteX81" fmla="*/ 1704975 w 3886200"/>
              <a:gd name="connsiteY81" fmla="*/ 1919288 h 2395538"/>
              <a:gd name="connsiteX82" fmla="*/ 1638300 w 3886200"/>
              <a:gd name="connsiteY82" fmla="*/ 1933575 h 2395538"/>
              <a:gd name="connsiteX83" fmla="*/ 1628775 w 3886200"/>
              <a:gd name="connsiteY83" fmla="*/ 1976438 h 2395538"/>
              <a:gd name="connsiteX84" fmla="*/ 1690688 w 3886200"/>
              <a:gd name="connsiteY84" fmla="*/ 2028825 h 2395538"/>
              <a:gd name="connsiteX85" fmla="*/ 1781175 w 3886200"/>
              <a:gd name="connsiteY85" fmla="*/ 2081213 h 2395538"/>
              <a:gd name="connsiteX86" fmla="*/ 1862138 w 3886200"/>
              <a:gd name="connsiteY86" fmla="*/ 2143125 h 2395538"/>
              <a:gd name="connsiteX87" fmla="*/ 1900238 w 3886200"/>
              <a:gd name="connsiteY87" fmla="*/ 2162175 h 2395538"/>
              <a:gd name="connsiteX88" fmla="*/ 1847850 w 3886200"/>
              <a:gd name="connsiteY88" fmla="*/ 2176463 h 2395538"/>
              <a:gd name="connsiteX89" fmla="*/ 1728788 w 3886200"/>
              <a:gd name="connsiteY89" fmla="*/ 2114550 h 2395538"/>
              <a:gd name="connsiteX90" fmla="*/ 1595438 w 3886200"/>
              <a:gd name="connsiteY90" fmla="*/ 2043113 h 2395538"/>
              <a:gd name="connsiteX91" fmla="*/ 1528763 w 3886200"/>
              <a:gd name="connsiteY91" fmla="*/ 1976438 h 2395538"/>
              <a:gd name="connsiteX92" fmla="*/ 1385888 w 3886200"/>
              <a:gd name="connsiteY92" fmla="*/ 1924050 h 2395538"/>
              <a:gd name="connsiteX93" fmla="*/ 1328738 w 3886200"/>
              <a:gd name="connsiteY93" fmla="*/ 1933575 h 2395538"/>
              <a:gd name="connsiteX94" fmla="*/ 1304925 w 3886200"/>
              <a:gd name="connsiteY94" fmla="*/ 1933575 h 2395538"/>
              <a:gd name="connsiteX95" fmla="*/ 1323975 w 3886200"/>
              <a:gd name="connsiteY95" fmla="*/ 1985963 h 2395538"/>
              <a:gd name="connsiteX96" fmla="*/ 1476375 w 3886200"/>
              <a:gd name="connsiteY96" fmla="*/ 2057400 h 2395538"/>
              <a:gd name="connsiteX97" fmla="*/ 1643063 w 3886200"/>
              <a:gd name="connsiteY97" fmla="*/ 2128838 h 2395538"/>
              <a:gd name="connsiteX98" fmla="*/ 1776413 w 3886200"/>
              <a:gd name="connsiteY98" fmla="*/ 2205038 h 2395538"/>
              <a:gd name="connsiteX99" fmla="*/ 1957388 w 3886200"/>
              <a:gd name="connsiteY99" fmla="*/ 2305050 h 2395538"/>
              <a:gd name="connsiteX100" fmla="*/ 2081213 w 3886200"/>
              <a:gd name="connsiteY100" fmla="*/ 2390775 h 2395538"/>
              <a:gd name="connsiteX101" fmla="*/ 457200 w 3886200"/>
              <a:gd name="connsiteY101" fmla="*/ 2390775 h 2395538"/>
              <a:gd name="connsiteX102" fmla="*/ 452438 w 3886200"/>
              <a:gd name="connsiteY102" fmla="*/ 2324100 h 2395538"/>
              <a:gd name="connsiteX103" fmla="*/ 409575 w 3886200"/>
              <a:gd name="connsiteY103" fmla="*/ 2300288 h 2395538"/>
              <a:gd name="connsiteX104" fmla="*/ 352425 w 3886200"/>
              <a:gd name="connsiteY104" fmla="*/ 2343150 h 2395538"/>
              <a:gd name="connsiteX105" fmla="*/ 300038 w 3886200"/>
              <a:gd name="connsiteY105" fmla="*/ 2390775 h 2395538"/>
              <a:gd name="connsiteX106" fmla="*/ 290513 w 3886200"/>
              <a:gd name="connsiteY106" fmla="*/ 2395538 h 2395538"/>
              <a:gd name="connsiteX107" fmla="*/ 219075 w 3886200"/>
              <a:gd name="connsiteY107" fmla="*/ 2390775 h 2395538"/>
              <a:gd name="connsiteX108" fmla="*/ 152400 w 3886200"/>
              <a:gd name="connsiteY108" fmla="*/ 2343150 h 2395538"/>
              <a:gd name="connsiteX109" fmla="*/ 90488 w 3886200"/>
              <a:gd name="connsiteY109" fmla="*/ 2309813 h 2395538"/>
              <a:gd name="connsiteX110" fmla="*/ 71438 w 3886200"/>
              <a:gd name="connsiteY110" fmla="*/ 2243138 h 2395538"/>
              <a:gd name="connsiteX111" fmla="*/ 71438 w 3886200"/>
              <a:gd name="connsiteY111" fmla="*/ 2243138 h 2395538"/>
              <a:gd name="connsiteX112" fmla="*/ 142875 w 3886200"/>
              <a:gd name="connsiteY112" fmla="*/ 2190750 h 2395538"/>
              <a:gd name="connsiteX113" fmla="*/ 195263 w 3886200"/>
              <a:gd name="connsiteY113" fmla="*/ 2128838 h 2395538"/>
              <a:gd name="connsiteX114" fmla="*/ 180975 w 3886200"/>
              <a:gd name="connsiteY114" fmla="*/ 2014538 h 2395538"/>
              <a:gd name="connsiteX115" fmla="*/ 161925 w 3886200"/>
              <a:gd name="connsiteY115" fmla="*/ 1976438 h 2395538"/>
              <a:gd name="connsiteX116" fmla="*/ 147638 w 3886200"/>
              <a:gd name="connsiteY116" fmla="*/ 1943100 h 2395538"/>
              <a:gd name="connsiteX117" fmla="*/ 104775 w 3886200"/>
              <a:gd name="connsiteY117" fmla="*/ 1933575 h 2395538"/>
              <a:gd name="connsiteX118" fmla="*/ 61913 w 3886200"/>
              <a:gd name="connsiteY118" fmla="*/ 1966913 h 2395538"/>
              <a:gd name="connsiteX119" fmla="*/ 28575 w 3886200"/>
              <a:gd name="connsiteY119" fmla="*/ 1976438 h 2395538"/>
              <a:gd name="connsiteX120" fmla="*/ 0 w 3886200"/>
              <a:gd name="connsiteY120" fmla="*/ 1924050 h 2395538"/>
              <a:gd name="connsiteX121" fmla="*/ 19050 w 3886200"/>
              <a:gd name="connsiteY121" fmla="*/ 1866900 h 2395538"/>
              <a:gd name="connsiteX122" fmla="*/ 71438 w 3886200"/>
              <a:gd name="connsiteY122" fmla="*/ 1838325 h 2395538"/>
              <a:gd name="connsiteX123" fmla="*/ 147638 w 3886200"/>
              <a:gd name="connsiteY123" fmla="*/ 1828800 h 2395538"/>
              <a:gd name="connsiteX124" fmla="*/ 190500 w 3886200"/>
              <a:gd name="connsiteY124" fmla="*/ 1785938 h 2395538"/>
              <a:gd name="connsiteX125" fmla="*/ 166688 w 3886200"/>
              <a:gd name="connsiteY125" fmla="*/ 1757363 h 2395538"/>
              <a:gd name="connsiteX126" fmla="*/ 171450 w 3886200"/>
              <a:gd name="connsiteY126" fmla="*/ 1671638 h 2395538"/>
              <a:gd name="connsiteX127" fmla="*/ 185738 w 3886200"/>
              <a:gd name="connsiteY127" fmla="*/ 1619250 h 2395538"/>
              <a:gd name="connsiteX128" fmla="*/ 200025 w 3886200"/>
              <a:gd name="connsiteY128" fmla="*/ 1571625 h 2395538"/>
              <a:gd name="connsiteX129" fmla="*/ 180975 w 3886200"/>
              <a:gd name="connsiteY129" fmla="*/ 1514475 h 2395538"/>
              <a:gd name="connsiteX130" fmla="*/ 109538 w 3886200"/>
              <a:gd name="connsiteY130" fmla="*/ 1471613 h 2395538"/>
              <a:gd name="connsiteX131" fmla="*/ 195263 w 3886200"/>
              <a:gd name="connsiteY131" fmla="*/ 1423988 h 2395538"/>
              <a:gd name="connsiteX132" fmla="*/ 290513 w 3886200"/>
              <a:gd name="connsiteY132" fmla="*/ 1328738 h 2395538"/>
              <a:gd name="connsiteX133" fmla="*/ 342900 w 3886200"/>
              <a:gd name="connsiteY133" fmla="*/ 1271588 h 2395538"/>
              <a:gd name="connsiteX134" fmla="*/ 376238 w 3886200"/>
              <a:gd name="connsiteY134" fmla="*/ 1252538 h 2395538"/>
              <a:gd name="connsiteX135" fmla="*/ 376238 w 3886200"/>
              <a:gd name="connsiteY135" fmla="*/ 1252538 h 2395538"/>
              <a:gd name="connsiteX136" fmla="*/ 371475 w 3886200"/>
              <a:gd name="connsiteY136" fmla="*/ 1319213 h 2395538"/>
              <a:gd name="connsiteX137" fmla="*/ 376238 w 3886200"/>
              <a:gd name="connsiteY137" fmla="*/ 1404938 h 2395538"/>
              <a:gd name="connsiteX138" fmla="*/ 347663 w 3886200"/>
              <a:gd name="connsiteY138" fmla="*/ 1524000 h 2395538"/>
              <a:gd name="connsiteX139" fmla="*/ 366713 w 3886200"/>
              <a:gd name="connsiteY139" fmla="*/ 1624013 h 2395538"/>
              <a:gd name="connsiteX140" fmla="*/ 514350 w 3886200"/>
              <a:gd name="connsiteY140" fmla="*/ 1657350 h 2395538"/>
              <a:gd name="connsiteX141" fmla="*/ 623888 w 3886200"/>
              <a:gd name="connsiteY141" fmla="*/ 1666875 h 2395538"/>
              <a:gd name="connsiteX142" fmla="*/ 747713 w 3886200"/>
              <a:gd name="connsiteY142" fmla="*/ 1633538 h 2395538"/>
              <a:gd name="connsiteX143" fmla="*/ 862013 w 3886200"/>
              <a:gd name="connsiteY143" fmla="*/ 1624013 h 2395538"/>
              <a:gd name="connsiteX144" fmla="*/ 971550 w 3886200"/>
              <a:gd name="connsiteY144" fmla="*/ 1552575 h 2395538"/>
              <a:gd name="connsiteX145" fmla="*/ 1009650 w 3886200"/>
              <a:gd name="connsiteY145" fmla="*/ 1504950 h 2395538"/>
              <a:gd name="connsiteX146" fmla="*/ 1071563 w 3886200"/>
              <a:gd name="connsiteY146" fmla="*/ 1552575 h 2395538"/>
              <a:gd name="connsiteX147" fmla="*/ 1109663 w 3886200"/>
              <a:gd name="connsiteY147" fmla="*/ 1562100 h 2395538"/>
              <a:gd name="connsiteX148" fmla="*/ 1114425 w 3886200"/>
              <a:gd name="connsiteY148" fmla="*/ 1423988 h 2395538"/>
              <a:gd name="connsiteX149" fmla="*/ 1147763 w 3886200"/>
              <a:gd name="connsiteY149" fmla="*/ 1147763 h 2395538"/>
              <a:gd name="connsiteX150" fmla="*/ 1090613 w 3886200"/>
              <a:gd name="connsiteY150" fmla="*/ 962025 h 2395538"/>
              <a:gd name="connsiteX151" fmla="*/ 1000125 w 3886200"/>
              <a:gd name="connsiteY151" fmla="*/ 771525 h 2395538"/>
              <a:gd name="connsiteX152" fmla="*/ 947738 w 3886200"/>
              <a:gd name="connsiteY152" fmla="*/ 671513 h 2395538"/>
              <a:gd name="connsiteX153" fmla="*/ 928688 w 3886200"/>
              <a:gd name="connsiteY153" fmla="*/ 619125 h 2395538"/>
              <a:gd name="connsiteX154" fmla="*/ 938213 w 3886200"/>
              <a:gd name="connsiteY154" fmla="*/ 561975 h 2395538"/>
              <a:gd name="connsiteX155" fmla="*/ 981075 w 3886200"/>
              <a:gd name="connsiteY155" fmla="*/ 552450 h 2395538"/>
              <a:gd name="connsiteX156" fmla="*/ 1038225 w 3886200"/>
              <a:gd name="connsiteY156" fmla="*/ 533400 h 2395538"/>
              <a:gd name="connsiteX157" fmla="*/ 1090613 w 3886200"/>
              <a:gd name="connsiteY157" fmla="*/ 471488 h 2395538"/>
              <a:gd name="connsiteX158" fmla="*/ 1152525 w 3886200"/>
              <a:gd name="connsiteY158" fmla="*/ 504825 h 2395538"/>
              <a:gd name="connsiteX159" fmla="*/ 1181100 w 3886200"/>
              <a:gd name="connsiteY159" fmla="*/ 519113 h 2395538"/>
              <a:gd name="connsiteX160" fmla="*/ 1185863 w 3886200"/>
              <a:gd name="connsiteY160" fmla="*/ 433388 h 2395538"/>
              <a:gd name="connsiteX161" fmla="*/ 1200150 w 3886200"/>
              <a:gd name="connsiteY161" fmla="*/ 357188 h 2395538"/>
              <a:gd name="connsiteX162" fmla="*/ 1266825 w 3886200"/>
              <a:gd name="connsiteY162" fmla="*/ 328613 h 2395538"/>
              <a:gd name="connsiteX163" fmla="*/ 1300163 w 3886200"/>
              <a:gd name="connsiteY163" fmla="*/ 352425 h 2395538"/>
              <a:gd name="connsiteX164" fmla="*/ 1276350 w 3886200"/>
              <a:gd name="connsiteY164" fmla="*/ 385763 h 2395538"/>
              <a:gd name="connsiteX165" fmla="*/ 1243013 w 3886200"/>
              <a:gd name="connsiteY165" fmla="*/ 414338 h 2395538"/>
              <a:gd name="connsiteX166" fmla="*/ 1262063 w 3886200"/>
              <a:gd name="connsiteY166" fmla="*/ 514350 h 2395538"/>
              <a:gd name="connsiteX167" fmla="*/ 1262063 w 3886200"/>
              <a:gd name="connsiteY167" fmla="*/ 557213 h 2395538"/>
              <a:gd name="connsiteX168" fmla="*/ 1271588 w 3886200"/>
              <a:gd name="connsiteY168" fmla="*/ 595313 h 2395538"/>
              <a:gd name="connsiteX169" fmla="*/ 1376363 w 3886200"/>
              <a:gd name="connsiteY169" fmla="*/ 623888 h 2395538"/>
              <a:gd name="connsiteX170" fmla="*/ 1538288 w 3886200"/>
              <a:gd name="connsiteY170" fmla="*/ 604838 h 2395538"/>
              <a:gd name="connsiteX171" fmla="*/ 1662113 w 3886200"/>
              <a:gd name="connsiteY171" fmla="*/ 623888 h 2395538"/>
              <a:gd name="connsiteX172" fmla="*/ 1752600 w 3886200"/>
              <a:gd name="connsiteY172" fmla="*/ 604838 h 2395538"/>
              <a:gd name="connsiteX173" fmla="*/ 1857375 w 3886200"/>
              <a:gd name="connsiteY173" fmla="*/ 490538 h 2395538"/>
              <a:gd name="connsiteX174" fmla="*/ 1943100 w 3886200"/>
              <a:gd name="connsiteY174" fmla="*/ 390525 h 2395538"/>
              <a:gd name="connsiteX175" fmla="*/ 1995488 w 3886200"/>
              <a:gd name="connsiteY175" fmla="*/ 333375 h 2395538"/>
              <a:gd name="connsiteX176" fmla="*/ 2000250 w 3886200"/>
              <a:gd name="connsiteY176" fmla="*/ 285750 h 2395538"/>
              <a:gd name="connsiteX177" fmla="*/ 2081213 w 3886200"/>
              <a:gd name="connsiteY177" fmla="*/ 219075 h 2395538"/>
              <a:gd name="connsiteX178" fmla="*/ 2166938 w 3886200"/>
              <a:gd name="connsiteY178" fmla="*/ 214313 h 2395538"/>
              <a:gd name="connsiteX179" fmla="*/ 2357438 w 3886200"/>
              <a:gd name="connsiteY179" fmla="*/ 71438 h 2395538"/>
              <a:gd name="connsiteX180" fmla="*/ 2419350 w 3886200"/>
              <a:gd name="connsiteY180" fmla="*/ 4763 h 2395538"/>
              <a:gd name="connsiteX181" fmla="*/ 2700338 w 3886200"/>
              <a:gd name="connsiteY181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90763 w 3886200"/>
              <a:gd name="connsiteY14" fmla="*/ 533400 h 2395538"/>
              <a:gd name="connsiteX15" fmla="*/ 2147888 w 3886200"/>
              <a:gd name="connsiteY15" fmla="*/ 590550 h 2395538"/>
              <a:gd name="connsiteX16" fmla="*/ 2009775 w 3886200"/>
              <a:gd name="connsiteY16" fmla="*/ 676275 h 2395538"/>
              <a:gd name="connsiteX17" fmla="*/ 1924050 w 3886200"/>
              <a:gd name="connsiteY17" fmla="*/ 752475 h 2395538"/>
              <a:gd name="connsiteX18" fmla="*/ 1838325 w 3886200"/>
              <a:gd name="connsiteY18" fmla="*/ 804863 h 2395538"/>
              <a:gd name="connsiteX19" fmla="*/ 1795463 w 3886200"/>
              <a:gd name="connsiteY19" fmla="*/ 838200 h 2395538"/>
              <a:gd name="connsiteX20" fmla="*/ 1762125 w 3886200"/>
              <a:gd name="connsiteY20" fmla="*/ 900113 h 2395538"/>
              <a:gd name="connsiteX21" fmla="*/ 1809750 w 3886200"/>
              <a:gd name="connsiteY21" fmla="*/ 1085850 h 2395538"/>
              <a:gd name="connsiteX22" fmla="*/ 1400175 w 3886200"/>
              <a:gd name="connsiteY22" fmla="*/ 1490663 h 2395538"/>
              <a:gd name="connsiteX23" fmla="*/ 1652588 w 3886200"/>
              <a:gd name="connsiteY23" fmla="*/ 1624013 h 2395538"/>
              <a:gd name="connsiteX24" fmla="*/ 1843087 w 3886200"/>
              <a:gd name="connsiteY24" fmla="*/ 1204913 h 2395538"/>
              <a:gd name="connsiteX25" fmla="*/ 2233613 w 3886200"/>
              <a:gd name="connsiteY25" fmla="*/ 928688 h 2395538"/>
              <a:gd name="connsiteX26" fmla="*/ 2357438 w 3886200"/>
              <a:gd name="connsiteY26" fmla="*/ 852488 h 2395538"/>
              <a:gd name="connsiteX27" fmla="*/ 2500313 w 3886200"/>
              <a:gd name="connsiteY27" fmla="*/ 852488 h 2395538"/>
              <a:gd name="connsiteX28" fmla="*/ 2705100 w 3886200"/>
              <a:gd name="connsiteY28" fmla="*/ 785813 h 2395538"/>
              <a:gd name="connsiteX29" fmla="*/ 2852738 w 3886200"/>
              <a:gd name="connsiteY29" fmla="*/ 704850 h 2395538"/>
              <a:gd name="connsiteX30" fmla="*/ 3128963 w 3886200"/>
              <a:gd name="connsiteY30" fmla="*/ 657225 h 2395538"/>
              <a:gd name="connsiteX31" fmla="*/ 3333750 w 3886200"/>
              <a:gd name="connsiteY31" fmla="*/ 514350 h 2395538"/>
              <a:gd name="connsiteX32" fmla="*/ 3600450 w 3886200"/>
              <a:gd name="connsiteY32" fmla="*/ 257175 h 2395538"/>
              <a:gd name="connsiteX33" fmla="*/ 3686175 w 3886200"/>
              <a:gd name="connsiteY33" fmla="*/ 157163 h 2395538"/>
              <a:gd name="connsiteX34" fmla="*/ 3667125 w 3886200"/>
              <a:gd name="connsiteY34" fmla="*/ 119063 h 2395538"/>
              <a:gd name="connsiteX35" fmla="*/ 3762375 w 3886200"/>
              <a:gd name="connsiteY35" fmla="*/ 0 h 2395538"/>
              <a:gd name="connsiteX36" fmla="*/ 3886200 w 3886200"/>
              <a:gd name="connsiteY36" fmla="*/ 4763 h 2395538"/>
              <a:gd name="connsiteX37" fmla="*/ 3886200 w 3886200"/>
              <a:gd name="connsiteY37" fmla="*/ 933450 h 2395538"/>
              <a:gd name="connsiteX38" fmla="*/ 3886200 w 3886200"/>
              <a:gd name="connsiteY38" fmla="*/ 1157288 h 2395538"/>
              <a:gd name="connsiteX39" fmla="*/ 3805238 w 3886200"/>
              <a:gd name="connsiteY39" fmla="*/ 1171575 h 2395538"/>
              <a:gd name="connsiteX40" fmla="*/ 3757613 w 3886200"/>
              <a:gd name="connsiteY40" fmla="*/ 1190625 h 2395538"/>
              <a:gd name="connsiteX41" fmla="*/ 3719513 w 3886200"/>
              <a:gd name="connsiteY41" fmla="*/ 1233488 h 2395538"/>
              <a:gd name="connsiteX42" fmla="*/ 3705225 w 3886200"/>
              <a:gd name="connsiteY42" fmla="*/ 1266825 h 2395538"/>
              <a:gd name="connsiteX43" fmla="*/ 3676650 w 3886200"/>
              <a:gd name="connsiteY43" fmla="*/ 1271588 h 2395538"/>
              <a:gd name="connsiteX44" fmla="*/ 3648075 w 3886200"/>
              <a:gd name="connsiteY44" fmla="*/ 1238250 h 2395538"/>
              <a:gd name="connsiteX45" fmla="*/ 3605213 w 3886200"/>
              <a:gd name="connsiteY45" fmla="*/ 1209675 h 2395538"/>
              <a:gd name="connsiteX46" fmla="*/ 3533775 w 3886200"/>
              <a:gd name="connsiteY46" fmla="*/ 1243013 h 2395538"/>
              <a:gd name="connsiteX47" fmla="*/ 3448050 w 3886200"/>
              <a:gd name="connsiteY47" fmla="*/ 1271588 h 2395538"/>
              <a:gd name="connsiteX48" fmla="*/ 3371850 w 3886200"/>
              <a:gd name="connsiteY48" fmla="*/ 1276350 h 2395538"/>
              <a:gd name="connsiteX49" fmla="*/ 3333750 w 3886200"/>
              <a:gd name="connsiteY49" fmla="*/ 1304925 h 2395538"/>
              <a:gd name="connsiteX50" fmla="*/ 3290888 w 3886200"/>
              <a:gd name="connsiteY50" fmla="*/ 1285875 h 2395538"/>
              <a:gd name="connsiteX51" fmla="*/ 3243263 w 3886200"/>
              <a:gd name="connsiteY51" fmla="*/ 1281113 h 2395538"/>
              <a:gd name="connsiteX52" fmla="*/ 3186113 w 3886200"/>
              <a:gd name="connsiteY52" fmla="*/ 1276350 h 2395538"/>
              <a:gd name="connsiteX53" fmla="*/ 3114675 w 3886200"/>
              <a:gd name="connsiteY53" fmla="*/ 1276350 h 2395538"/>
              <a:gd name="connsiteX54" fmla="*/ 3057525 w 3886200"/>
              <a:gd name="connsiteY54" fmla="*/ 1323975 h 2395538"/>
              <a:gd name="connsiteX55" fmla="*/ 2995613 w 3886200"/>
              <a:gd name="connsiteY55" fmla="*/ 1381125 h 2395538"/>
              <a:gd name="connsiteX56" fmla="*/ 2928938 w 3886200"/>
              <a:gd name="connsiteY56" fmla="*/ 1428750 h 2395538"/>
              <a:gd name="connsiteX57" fmla="*/ 2895600 w 3886200"/>
              <a:gd name="connsiteY57" fmla="*/ 1466850 h 2395538"/>
              <a:gd name="connsiteX58" fmla="*/ 2852738 w 3886200"/>
              <a:gd name="connsiteY58" fmla="*/ 1514475 h 2395538"/>
              <a:gd name="connsiteX59" fmla="*/ 2824163 w 3886200"/>
              <a:gd name="connsiteY59" fmla="*/ 1552575 h 2395538"/>
              <a:gd name="connsiteX60" fmla="*/ 2752725 w 3886200"/>
              <a:gd name="connsiteY60" fmla="*/ 1585913 h 2395538"/>
              <a:gd name="connsiteX61" fmla="*/ 2705100 w 3886200"/>
              <a:gd name="connsiteY61" fmla="*/ 1652588 h 2395538"/>
              <a:gd name="connsiteX62" fmla="*/ 2667000 w 3886200"/>
              <a:gd name="connsiteY62" fmla="*/ 1724025 h 2395538"/>
              <a:gd name="connsiteX63" fmla="*/ 2595563 w 3886200"/>
              <a:gd name="connsiteY63" fmla="*/ 1743075 h 2395538"/>
              <a:gd name="connsiteX64" fmla="*/ 2505075 w 3886200"/>
              <a:gd name="connsiteY64" fmla="*/ 1695450 h 2395538"/>
              <a:gd name="connsiteX65" fmla="*/ 2452688 w 3886200"/>
              <a:gd name="connsiteY65" fmla="*/ 1662113 h 2395538"/>
              <a:gd name="connsiteX66" fmla="*/ 2414588 w 3886200"/>
              <a:gd name="connsiteY66" fmla="*/ 1671638 h 2395538"/>
              <a:gd name="connsiteX67" fmla="*/ 2386013 w 3886200"/>
              <a:gd name="connsiteY67" fmla="*/ 1695450 h 2395538"/>
              <a:gd name="connsiteX68" fmla="*/ 2343150 w 3886200"/>
              <a:gd name="connsiteY68" fmla="*/ 1700213 h 2395538"/>
              <a:gd name="connsiteX69" fmla="*/ 2281238 w 3886200"/>
              <a:gd name="connsiteY69" fmla="*/ 1690688 h 2395538"/>
              <a:gd name="connsiteX70" fmla="*/ 2233613 w 3886200"/>
              <a:gd name="connsiteY70" fmla="*/ 1719263 h 2395538"/>
              <a:gd name="connsiteX71" fmla="*/ 2233613 w 3886200"/>
              <a:gd name="connsiteY71" fmla="*/ 1762125 h 2395538"/>
              <a:gd name="connsiteX72" fmla="*/ 2205038 w 3886200"/>
              <a:gd name="connsiteY72" fmla="*/ 1781175 h 2395538"/>
              <a:gd name="connsiteX73" fmla="*/ 2157413 w 3886200"/>
              <a:gd name="connsiteY73" fmla="*/ 1790700 h 2395538"/>
              <a:gd name="connsiteX74" fmla="*/ 2119313 w 3886200"/>
              <a:gd name="connsiteY74" fmla="*/ 1795463 h 2395538"/>
              <a:gd name="connsiteX75" fmla="*/ 2062163 w 3886200"/>
              <a:gd name="connsiteY75" fmla="*/ 1843088 h 2395538"/>
              <a:gd name="connsiteX76" fmla="*/ 2028825 w 3886200"/>
              <a:gd name="connsiteY76" fmla="*/ 1876425 h 2395538"/>
              <a:gd name="connsiteX77" fmla="*/ 1985963 w 3886200"/>
              <a:gd name="connsiteY77" fmla="*/ 1928813 h 2395538"/>
              <a:gd name="connsiteX78" fmla="*/ 1933575 w 3886200"/>
              <a:gd name="connsiteY78" fmla="*/ 1938338 h 2395538"/>
              <a:gd name="connsiteX79" fmla="*/ 1847850 w 3886200"/>
              <a:gd name="connsiteY79" fmla="*/ 1905000 h 2395538"/>
              <a:gd name="connsiteX80" fmla="*/ 1771650 w 3886200"/>
              <a:gd name="connsiteY80" fmla="*/ 1890713 h 2395538"/>
              <a:gd name="connsiteX81" fmla="*/ 1704975 w 3886200"/>
              <a:gd name="connsiteY81" fmla="*/ 1919288 h 2395538"/>
              <a:gd name="connsiteX82" fmla="*/ 1638300 w 3886200"/>
              <a:gd name="connsiteY82" fmla="*/ 1933575 h 2395538"/>
              <a:gd name="connsiteX83" fmla="*/ 1628775 w 3886200"/>
              <a:gd name="connsiteY83" fmla="*/ 1976438 h 2395538"/>
              <a:gd name="connsiteX84" fmla="*/ 1690688 w 3886200"/>
              <a:gd name="connsiteY84" fmla="*/ 2028825 h 2395538"/>
              <a:gd name="connsiteX85" fmla="*/ 1781175 w 3886200"/>
              <a:gd name="connsiteY85" fmla="*/ 2081213 h 2395538"/>
              <a:gd name="connsiteX86" fmla="*/ 1862138 w 3886200"/>
              <a:gd name="connsiteY86" fmla="*/ 2143125 h 2395538"/>
              <a:gd name="connsiteX87" fmla="*/ 1900238 w 3886200"/>
              <a:gd name="connsiteY87" fmla="*/ 2162175 h 2395538"/>
              <a:gd name="connsiteX88" fmla="*/ 1847850 w 3886200"/>
              <a:gd name="connsiteY88" fmla="*/ 2176463 h 2395538"/>
              <a:gd name="connsiteX89" fmla="*/ 1728788 w 3886200"/>
              <a:gd name="connsiteY89" fmla="*/ 2114550 h 2395538"/>
              <a:gd name="connsiteX90" fmla="*/ 1595438 w 3886200"/>
              <a:gd name="connsiteY90" fmla="*/ 2043113 h 2395538"/>
              <a:gd name="connsiteX91" fmla="*/ 1528763 w 3886200"/>
              <a:gd name="connsiteY91" fmla="*/ 1976438 h 2395538"/>
              <a:gd name="connsiteX92" fmla="*/ 1385888 w 3886200"/>
              <a:gd name="connsiteY92" fmla="*/ 1924050 h 2395538"/>
              <a:gd name="connsiteX93" fmla="*/ 1328738 w 3886200"/>
              <a:gd name="connsiteY93" fmla="*/ 1933575 h 2395538"/>
              <a:gd name="connsiteX94" fmla="*/ 1304925 w 3886200"/>
              <a:gd name="connsiteY94" fmla="*/ 1933575 h 2395538"/>
              <a:gd name="connsiteX95" fmla="*/ 1323975 w 3886200"/>
              <a:gd name="connsiteY95" fmla="*/ 1985963 h 2395538"/>
              <a:gd name="connsiteX96" fmla="*/ 1476375 w 3886200"/>
              <a:gd name="connsiteY96" fmla="*/ 2057400 h 2395538"/>
              <a:gd name="connsiteX97" fmla="*/ 1643063 w 3886200"/>
              <a:gd name="connsiteY97" fmla="*/ 2128838 h 2395538"/>
              <a:gd name="connsiteX98" fmla="*/ 1776413 w 3886200"/>
              <a:gd name="connsiteY98" fmla="*/ 2205038 h 2395538"/>
              <a:gd name="connsiteX99" fmla="*/ 1957388 w 3886200"/>
              <a:gd name="connsiteY99" fmla="*/ 2305050 h 2395538"/>
              <a:gd name="connsiteX100" fmla="*/ 2081213 w 3886200"/>
              <a:gd name="connsiteY100" fmla="*/ 2390775 h 2395538"/>
              <a:gd name="connsiteX101" fmla="*/ 457200 w 3886200"/>
              <a:gd name="connsiteY101" fmla="*/ 2390775 h 2395538"/>
              <a:gd name="connsiteX102" fmla="*/ 452438 w 3886200"/>
              <a:gd name="connsiteY102" fmla="*/ 2324100 h 2395538"/>
              <a:gd name="connsiteX103" fmla="*/ 409575 w 3886200"/>
              <a:gd name="connsiteY103" fmla="*/ 2300288 h 2395538"/>
              <a:gd name="connsiteX104" fmla="*/ 352425 w 3886200"/>
              <a:gd name="connsiteY104" fmla="*/ 2343150 h 2395538"/>
              <a:gd name="connsiteX105" fmla="*/ 300038 w 3886200"/>
              <a:gd name="connsiteY105" fmla="*/ 2390775 h 2395538"/>
              <a:gd name="connsiteX106" fmla="*/ 290513 w 3886200"/>
              <a:gd name="connsiteY106" fmla="*/ 2395538 h 2395538"/>
              <a:gd name="connsiteX107" fmla="*/ 219075 w 3886200"/>
              <a:gd name="connsiteY107" fmla="*/ 2390775 h 2395538"/>
              <a:gd name="connsiteX108" fmla="*/ 152400 w 3886200"/>
              <a:gd name="connsiteY108" fmla="*/ 2343150 h 2395538"/>
              <a:gd name="connsiteX109" fmla="*/ 90488 w 3886200"/>
              <a:gd name="connsiteY109" fmla="*/ 2309813 h 2395538"/>
              <a:gd name="connsiteX110" fmla="*/ 71438 w 3886200"/>
              <a:gd name="connsiteY110" fmla="*/ 2243138 h 2395538"/>
              <a:gd name="connsiteX111" fmla="*/ 71438 w 3886200"/>
              <a:gd name="connsiteY111" fmla="*/ 2243138 h 2395538"/>
              <a:gd name="connsiteX112" fmla="*/ 142875 w 3886200"/>
              <a:gd name="connsiteY112" fmla="*/ 2190750 h 2395538"/>
              <a:gd name="connsiteX113" fmla="*/ 195263 w 3886200"/>
              <a:gd name="connsiteY113" fmla="*/ 2128838 h 2395538"/>
              <a:gd name="connsiteX114" fmla="*/ 180975 w 3886200"/>
              <a:gd name="connsiteY114" fmla="*/ 2014538 h 2395538"/>
              <a:gd name="connsiteX115" fmla="*/ 161925 w 3886200"/>
              <a:gd name="connsiteY115" fmla="*/ 1976438 h 2395538"/>
              <a:gd name="connsiteX116" fmla="*/ 147638 w 3886200"/>
              <a:gd name="connsiteY116" fmla="*/ 1943100 h 2395538"/>
              <a:gd name="connsiteX117" fmla="*/ 104775 w 3886200"/>
              <a:gd name="connsiteY117" fmla="*/ 1933575 h 2395538"/>
              <a:gd name="connsiteX118" fmla="*/ 61913 w 3886200"/>
              <a:gd name="connsiteY118" fmla="*/ 1966913 h 2395538"/>
              <a:gd name="connsiteX119" fmla="*/ 28575 w 3886200"/>
              <a:gd name="connsiteY119" fmla="*/ 1976438 h 2395538"/>
              <a:gd name="connsiteX120" fmla="*/ 0 w 3886200"/>
              <a:gd name="connsiteY120" fmla="*/ 1924050 h 2395538"/>
              <a:gd name="connsiteX121" fmla="*/ 19050 w 3886200"/>
              <a:gd name="connsiteY121" fmla="*/ 1866900 h 2395538"/>
              <a:gd name="connsiteX122" fmla="*/ 71438 w 3886200"/>
              <a:gd name="connsiteY122" fmla="*/ 1838325 h 2395538"/>
              <a:gd name="connsiteX123" fmla="*/ 147638 w 3886200"/>
              <a:gd name="connsiteY123" fmla="*/ 1828800 h 2395538"/>
              <a:gd name="connsiteX124" fmla="*/ 190500 w 3886200"/>
              <a:gd name="connsiteY124" fmla="*/ 1785938 h 2395538"/>
              <a:gd name="connsiteX125" fmla="*/ 166688 w 3886200"/>
              <a:gd name="connsiteY125" fmla="*/ 1757363 h 2395538"/>
              <a:gd name="connsiteX126" fmla="*/ 171450 w 3886200"/>
              <a:gd name="connsiteY126" fmla="*/ 1671638 h 2395538"/>
              <a:gd name="connsiteX127" fmla="*/ 185738 w 3886200"/>
              <a:gd name="connsiteY127" fmla="*/ 1619250 h 2395538"/>
              <a:gd name="connsiteX128" fmla="*/ 200025 w 3886200"/>
              <a:gd name="connsiteY128" fmla="*/ 1571625 h 2395538"/>
              <a:gd name="connsiteX129" fmla="*/ 180975 w 3886200"/>
              <a:gd name="connsiteY129" fmla="*/ 1514475 h 2395538"/>
              <a:gd name="connsiteX130" fmla="*/ 109538 w 3886200"/>
              <a:gd name="connsiteY130" fmla="*/ 1471613 h 2395538"/>
              <a:gd name="connsiteX131" fmla="*/ 195263 w 3886200"/>
              <a:gd name="connsiteY131" fmla="*/ 1423988 h 2395538"/>
              <a:gd name="connsiteX132" fmla="*/ 290513 w 3886200"/>
              <a:gd name="connsiteY132" fmla="*/ 1328738 h 2395538"/>
              <a:gd name="connsiteX133" fmla="*/ 342900 w 3886200"/>
              <a:gd name="connsiteY133" fmla="*/ 1271588 h 2395538"/>
              <a:gd name="connsiteX134" fmla="*/ 376238 w 3886200"/>
              <a:gd name="connsiteY134" fmla="*/ 1252538 h 2395538"/>
              <a:gd name="connsiteX135" fmla="*/ 376238 w 3886200"/>
              <a:gd name="connsiteY135" fmla="*/ 1252538 h 2395538"/>
              <a:gd name="connsiteX136" fmla="*/ 371475 w 3886200"/>
              <a:gd name="connsiteY136" fmla="*/ 1319213 h 2395538"/>
              <a:gd name="connsiteX137" fmla="*/ 376238 w 3886200"/>
              <a:gd name="connsiteY137" fmla="*/ 1404938 h 2395538"/>
              <a:gd name="connsiteX138" fmla="*/ 347663 w 3886200"/>
              <a:gd name="connsiteY138" fmla="*/ 1524000 h 2395538"/>
              <a:gd name="connsiteX139" fmla="*/ 366713 w 3886200"/>
              <a:gd name="connsiteY139" fmla="*/ 1624013 h 2395538"/>
              <a:gd name="connsiteX140" fmla="*/ 514350 w 3886200"/>
              <a:gd name="connsiteY140" fmla="*/ 1657350 h 2395538"/>
              <a:gd name="connsiteX141" fmla="*/ 623888 w 3886200"/>
              <a:gd name="connsiteY141" fmla="*/ 1666875 h 2395538"/>
              <a:gd name="connsiteX142" fmla="*/ 747713 w 3886200"/>
              <a:gd name="connsiteY142" fmla="*/ 1633538 h 2395538"/>
              <a:gd name="connsiteX143" fmla="*/ 862013 w 3886200"/>
              <a:gd name="connsiteY143" fmla="*/ 1624013 h 2395538"/>
              <a:gd name="connsiteX144" fmla="*/ 971550 w 3886200"/>
              <a:gd name="connsiteY144" fmla="*/ 1552575 h 2395538"/>
              <a:gd name="connsiteX145" fmla="*/ 1009650 w 3886200"/>
              <a:gd name="connsiteY145" fmla="*/ 1504950 h 2395538"/>
              <a:gd name="connsiteX146" fmla="*/ 1071563 w 3886200"/>
              <a:gd name="connsiteY146" fmla="*/ 1552575 h 2395538"/>
              <a:gd name="connsiteX147" fmla="*/ 1109663 w 3886200"/>
              <a:gd name="connsiteY147" fmla="*/ 1562100 h 2395538"/>
              <a:gd name="connsiteX148" fmla="*/ 1114425 w 3886200"/>
              <a:gd name="connsiteY148" fmla="*/ 1423988 h 2395538"/>
              <a:gd name="connsiteX149" fmla="*/ 1147763 w 3886200"/>
              <a:gd name="connsiteY149" fmla="*/ 1147763 h 2395538"/>
              <a:gd name="connsiteX150" fmla="*/ 1090613 w 3886200"/>
              <a:gd name="connsiteY150" fmla="*/ 962025 h 2395538"/>
              <a:gd name="connsiteX151" fmla="*/ 1000125 w 3886200"/>
              <a:gd name="connsiteY151" fmla="*/ 771525 h 2395538"/>
              <a:gd name="connsiteX152" fmla="*/ 947738 w 3886200"/>
              <a:gd name="connsiteY152" fmla="*/ 671513 h 2395538"/>
              <a:gd name="connsiteX153" fmla="*/ 928688 w 3886200"/>
              <a:gd name="connsiteY153" fmla="*/ 619125 h 2395538"/>
              <a:gd name="connsiteX154" fmla="*/ 938213 w 3886200"/>
              <a:gd name="connsiteY154" fmla="*/ 561975 h 2395538"/>
              <a:gd name="connsiteX155" fmla="*/ 981075 w 3886200"/>
              <a:gd name="connsiteY155" fmla="*/ 552450 h 2395538"/>
              <a:gd name="connsiteX156" fmla="*/ 1038225 w 3886200"/>
              <a:gd name="connsiteY156" fmla="*/ 533400 h 2395538"/>
              <a:gd name="connsiteX157" fmla="*/ 1090613 w 3886200"/>
              <a:gd name="connsiteY157" fmla="*/ 471488 h 2395538"/>
              <a:gd name="connsiteX158" fmla="*/ 1152525 w 3886200"/>
              <a:gd name="connsiteY158" fmla="*/ 504825 h 2395538"/>
              <a:gd name="connsiteX159" fmla="*/ 1181100 w 3886200"/>
              <a:gd name="connsiteY159" fmla="*/ 519113 h 2395538"/>
              <a:gd name="connsiteX160" fmla="*/ 1185863 w 3886200"/>
              <a:gd name="connsiteY160" fmla="*/ 433388 h 2395538"/>
              <a:gd name="connsiteX161" fmla="*/ 1200150 w 3886200"/>
              <a:gd name="connsiteY161" fmla="*/ 357188 h 2395538"/>
              <a:gd name="connsiteX162" fmla="*/ 1266825 w 3886200"/>
              <a:gd name="connsiteY162" fmla="*/ 328613 h 2395538"/>
              <a:gd name="connsiteX163" fmla="*/ 1300163 w 3886200"/>
              <a:gd name="connsiteY163" fmla="*/ 352425 h 2395538"/>
              <a:gd name="connsiteX164" fmla="*/ 1276350 w 3886200"/>
              <a:gd name="connsiteY164" fmla="*/ 385763 h 2395538"/>
              <a:gd name="connsiteX165" fmla="*/ 1243013 w 3886200"/>
              <a:gd name="connsiteY165" fmla="*/ 414338 h 2395538"/>
              <a:gd name="connsiteX166" fmla="*/ 1262063 w 3886200"/>
              <a:gd name="connsiteY166" fmla="*/ 514350 h 2395538"/>
              <a:gd name="connsiteX167" fmla="*/ 1262063 w 3886200"/>
              <a:gd name="connsiteY167" fmla="*/ 557213 h 2395538"/>
              <a:gd name="connsiteX168" fmla="*/ 1271588 w 3886200"/>
              <a:gd name="connsiteY168" fmla="*/ 595313 h 2395538"/>
              <a:gd name="connsiteX169" fmla="*/ 1376363 w 3886200"/>
              <a:gd name="connsiteY169" fmla="*/ 623888 h 2395538"/>
              <a:gd name="connsiteX170" fmla="*/ 1538288 w 3886200"/>
              <a:gd name="connsiteY170" fmla="*/ 604838 h 2395538"/>
              <a:gd name="connsiteX171" fmla="*/ 1662113 w 3886200"/>
              <a:gd name="connsiteY171" fmla="*/ 623888 h 2395538"/>
              <a:gd name="connsiteX172" fmla="*/ 1752600 w 3886200"/>
              <a:gd name="connsiteY172" fmla="*/ 604838 h 2395538"/>
              <a:gd name="connsiteX173" fmla="*/ 1857375 w 3886200"/>
              <a:gd name="connsiteY173" fmla="*/ 490538 h 2395538"/>
              <a:gd name="connsiteX174" fmla="*/ 1943100 w 3886200"/>
              <a:gd name="connsiteY174" fmla="*/ 390525 h 2395538"/>
              <a:gd name="connsiteX175" fmla="*/ 1995488 w 3886200"/>
              <a:gd name="connsiteY175" fmla="*/ 333375 h 2395538"/>
              <a:gd name="connsiteX176" fmla="*/ 2000250 w 3886200"/>
              <a:gd name="connsiteY176" fmla="*/ 285750 h 2395538"/>
              <a:gd name="connsiteX177" fmla="*/ 2081213 w 3886200"/>
              <a:gd name="connsiteY177" fmla="*/ 219075 h 2395538"/>
              <a:gd name="connsiteX178" fmla="*/ 2166938 w 3886200"/>
              <a:gd name="connsiteY178" fmla="*/ 214313 h 2395538"/>
              <a:gd name="connsiteX179" fmla="*/ 2357438 w 3886200"/>
              <a:gd name="connsiteY179" fmla="*/ 71438 h 2395538"/>
              <a:gd name="connsiteX180" fmla="*/ 2419350 w 3886200"/>
              <a:gd name="connsiteY180" fmla="*/ 4763 h 2395538"/>
              <a:gd name="connsiteX181" fmla="*/ 2700338 w 3886200"/>
              <a:gd name="connsiteY181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90763 w 3886200"/>
              <a:gd name="connsiteY14" fmla="*/ 533400 h 2395538"/>
              <a:gd name="connsiteX15" fmla="*/ 2147888 w 3886200"/>
              <a:gd name="connsiteY15" fmla="*/ 590550 h 2395538"/>
              <a:gd name="connsiteX16" fmla="*/ 2009775 w 3886200"/>
              <a:gd name="connsiteY16" fmla="*/ 676275 h 2395538"/>
              <a:gd name="connsiteX17" fmla="*/ 1924050 w 3886200"/>
              <a:gd name="connsiteY17" fmla="*/ 752475 h 2395538"/>
              <a:gd name="connsiteX18" fmla="*/ 1838325 w 3886200"/>
              <a:gd name="connsiteY18" fmla="*/ 804863 h 2395538"/>
              <a:gd name="connsiteX19" fmla="*/ 1795463 w 3886200"/>
              <a:gd name="connsiteY19" fmla="*/ 838200 h 2395538"/>
              <a:gd name="connsiteX20" fmla="*/ 1762125 w 3886200"/>
              <a:gd name="connsiteY20" fmla="*/ 900113 h 2395538"/>
              <a:gd name="connsiteX21" fmla="*/ 1704975 w 3886200"/>
              <a:gd name="connsiteY21" fmla="*/ 1152525 h 2395538"/>
              <a:gd name="connsiteX22" fmla="*/ 1400175 w 3886200"/>
              <a:gd name="connsiteY22" fmla="*/ 1490663 h 2395538"/>
              <a:gd name="connsiteX23" fmla="*/ 1652588 w 3886200"/>
              <a:gd name="connsiteY23" fmla="*/ 1624013 h 2395538"/>
              <a:gd name="connsiteX24" fmla="*/ 1843087 w 3886200"/>
              <a:gd name="connsiteY24" fmla="*/ 1204913 h 2395538"/>
              <a:gd name="connsiteX25" fmla="*/ 2233613 w 3886200"/>
              <a:gd name="connsiteY25" fmla="*/ 928688 h 2395538"/>
              <a:gd name="connsiteX26" fmla="*/ 2357438 w 3886200"/>
              <a:gd name="connsiteY26" fmla="*/ 852488 h 2395538"/>
              <a:gd name="connsiteX27" fmla="*/ 2500313 w 3886200"/>
              <a:gd name="connsiteY27" fmla="*/ 852488 h 2395538"/>
              <a:gd name="connsiteX28" fmla="*/ 2705100 w 3886200"/>
              <a:gd name="connsiteY28" fmla="*/ 785813 h 2395538"/>
              <a:gd name="connsiteX29" fmla="*/ 2852738 w 3886200"/>
              <a:gd name="connsiteY29" fmla="*/ 704850 h 2395538"/>
              <a:gd name="connsiteX30" fmla="*/ 3128963 w 3886200"/>
              <a:gd name="connsiteY30" fmla="*/ 657225 h 2395538"/>
              <a:gd name="connsiteX31" fmla="*/ 3333750 w 3886200"/>
              <a:gd name="connsiteY31" fmla="*/ 514350 h 2395538"/>
              <a:gd name="connsiteX32" fmla="*/ 3600450 w 3886200"/>
              <a:gd name="connsiteY32" fmla="*/ 257175 h 2395538"/>
              <a:gd name="connsiteX33" fmla="*/ 3686175 w 3886200"/>
              <a:gd name="connsiteY33" fmla="*/ 157163 h 2395538"/>
              <a:gd name="connsiteX34" fmla="*/ 3667125 w 3886200"/>
              <a:gd name="connsiteY34" fmla="*/ 119063 h 2395538"/>
              <a:gd name="connsiteX35" fmla="*/ 3762375 w 3886200"/>
              <a:gd name="connsiteY35" fmla="*/ 0 h 2395538"/>
              <a:gd name="connsiteX36" fmla="*/ 3886200 w 3886200"/>
              <a:gd name="connsiteY36" fmla="*/ 4763 h 2395538"/>
              <a:gd name="connsiteX37" fmla="*/ 3886200 w 3886200"/>
              <a:gd name="connsiteY37" fmla="*/ 933450 h 2395538"/>
              <a:gd name="connsiteX38" fmla="*/ 3886200 w 3886200"/>
              <a:gd name="connsiteY38" fmla="*/ 1157288 h 2395538"/>
              <a:gd name="connsiteX39" fmla="*/ 3805238 w 3886200"/>
              <a:gd name="connsiteY39" fmla="*/ 1171575 h 2395538"/>
              <a:gd name="connsiteX40" fmla="*/ 3757613 w 3886200"/>
              <a:gd name="connsiteY40" fmla="*/ 1190625 h 2395538"/>
              <a:gd name="connsiteX41" fmla="*/ 3719513 w 3886200"/>
              <a:gd name="connsiteY41" fmla="*/ 1233488 h 2395538"/>
              <a:gd name="connsiteX42" fmla="*/ 3705225 w 3886200"/>
              <a:gd name="connsiteY42" fmla="*/ 1266825 h 2395538"/>
              <a:gd name="connsiteX43" fmla="*/ 3676650 w 3886200"/>
              <a:gd name="connsiteY43" fmla="*/ 1271588 h 2395538"/>
              <a:gd name="connsiteX44" fmla="*/ 3648075 w 3886200"/>
              <a:gd name="connsiteY44" fmla="*/ 1238250 h 2395538"/>
              <a:gd name="connsiteX45" fmla="*/ 3605213 w 3886200"/>
              <a:gd name="connsiteY45" fmla="*/ 1209675 h 2395538"/>
              <a:gd name="connsiteX46" fmla="*/ 3533775 w 3886200"/>
              <a:gd name="connsiteY46" fmla="*/ 1243013 h 2395538"/>
              <a:gd name="connsiteX47" fmla="*/ 3448050 w 3886200"/>
              <a:gd name="connsiteY47" fmla="*/ 1271588 h 2395538"/>
              <a:gd name="connsiteX48" fmla="*/ 3371850 w 3886200"/>
              <a:gd name="connsiteY48" fmla="*/ 1276350 h 2395538"/>
              <a:gd name="connsiteX49" fmla="*/ 3333750 w 3886200"/>
              <a:gd name="connsiteY49" fmla="*/ 1304925 h 2395538"/>
              <a:gd name="connsiteX50" fmla="*/ 3290888 w 3886200"/>
              <a:gd name="connsiteY50" fmla="*/ 1285875 h 2395538"/>
              <a:gd name="connsiteX51" fmla="*/ 3243263 w 3886200"/>
              <a:gd name="connsiteY51" fmla="*/ 1281113 h 2395538"/>
              <a:gd name="connsiteX52" fmla="*/ 3186113 w 3886200"/>
              <a:gd name="connsiteY52" fmla="*/ 1276350 h 2395538"/>
              <a:gd name="connsiteX53" fmla="*/ 3114675 w 3886200"/>
              <a:gd name="connsiteY53" fmla="*/ 1276350 h 2395538"/>
              <a:gd name="connsiteX54" fmla="*/ 3057525 w 3886200"/>
              <a:gd name="connsiteY54" fmla="*/ 1323975 h 2395538"/>
              <a:gd name="connsiteX55" fmla="*/ 2995613 w 3886200"/>
              <a:gd name="connsiteY55" fmla="*/ 1381125 h 2395538"/>
              <a:gd name="connsiteX56" fmla="*/ 2928938 w 3886200"/>
              <a:gd name="connsiteY56" fmla="*/ 1428750 h 2395538"/>
              <a:gd name="connsiteX57" fmla="*/ 2895600 w 3886200"/>
              <a:gd name="connsiteY57" fmla="*/ 1466850 h 2395538"/>
              <a:gd name="connsiteX58" fmla="*/ 2852738 w 3886200"/>
              <a:gd name="connsiteY58" fmla="*/ 1514475 h 2395538"/>
              <a:gd name="connsiteX59" fmla="*/ 2824163 w 3886200"/>
              <a:gd name="connsiteY59" fmla="*/ 1552575 h 2395538"/>
              <a:gd name="connsiteX60" fmla="*/ 2752725 w 3886200"/>
              <a:gd name="connsiteY60" fmla="*/ 1585913 h 2395538"/>
              <a:gd name="connsiteX61" fmla="*/ 2705100 w 3886200"/>
              <a:gd name="connsiteY61" fmla="*/ 1652588 h 2395538"/>
              <a:gd name="connsiteX62" fmla="*/ 2667000 w 3886200"/>
              <a:gd name="connsiteY62" fmla="*/ 1724025 h 2395538"/>
              <a:gd name="connsiteX63" fmla="*/ 2595563 w 3886200"/>
              <a:gd name="connsiteY63" fmla="*/ 1743075 h 2395538"/>
              <a:gd name="connsiteX64" fmla="*/ 2505075 w 3886200"/>
              <a:gd name="connsiteY64" fmla="*/ 1695450 h 2395538"/>
              <a:gd name="connsiteX65" fmla="*/ 2452688 w 3886200"/>
              <a:gd name="connsiteY65" fmla="*/ 1662113 h 2395538"/>
              <a:gd name="connsiteX66" fmla="*/ 2414588 w 3886200"/>
              <a:gd name="connsiteY66" fmla="*/ 1671638 h 2395538"/>
              <a:gd name="connsiteX67" fmla="*/ 2386013 w 3886200"/>
              <a:gd name="connsiteY67" fmla="*/ 1695450 h 2395538"/>
              <a:gd name="connsiteX68" fmla="*/ 2343150 w 3886200"/>
              <a:gd name="connsiteY68" fmla="*/ 1700213 h 2395538"/>
              <a:gd name="connsiteX69" fmla="*/ 2281238 w 3886200"/>
              <a:gd name="connsiteY69" fmla="*/ 1690688 h 2395538"/>
              <a:gd name="connsiteX70" fmla="*/ 2233613 w 3886200"/>
              <a:gd name="connsiteY70" fmla="*/ 1719263 h 2395538"/>
              <a:gd name="connsiteX71" fmla="*/ 2233613 w 3886200"/>
              <a:gd name="connsiteY71" fmla="*/ 1762125 h 2395538"/>
              <a:gd name="connsiteX72" fmla="*/ 2205038 w 3886200"/>
              <a:gd name="connsiteY72" fmla="*/ 1781175 h 2395538"/>
              <a:gd name="connsiteX73" fmla="*/ 2157413 w 3886200"/>
              <a:gd name="connsiteY73" fmla="*/ 1790700 h 2395538"/>
              <a:gd name="connsiteX74" fmla="*/ 2119313 w 3886200"/>
              <a:gd name="connsiteY74" fmla="*/ 1795463 h 2395538"/>
              <a:gd name="connsiteX75" fmla="*/ 2062163 w 3886200"/>
              <a:gd name="connsiteY75" fmla="*/ 1843088 h 2395538"/>
              <a:gd name="connsiteX76" fmla="*/ 2028825 w 3886200"/>
              <a:gd name="connsiteY76" fmla="*/ 1876425 h 2395538"/>
              <a:gd name="connsiteX77" fmla="*/ 1985963 w 3886200"/>
              <a:gd name="connsiteY77" fmla="*/ 1928813 h 2395538"/>
              <a:gd name="connsiteX78" fmla="*/ 1933575 w 3886200"/>
              <a:gd name="connsiteY78" fmla="*/ 1938338 h 2395538"/>
              <a:gd name="connsiteX79" fmla="*/ 1847850 w 3886200"/>
              <a:gd name="connsiteY79" fmla="*/ 1905000 h 2395538"/>
              <a:gd name="connsiteX80" fmla="*/ 1771650 w 3886200"/>
              <a:gd name="connsiteY80" fmla="*/ 1890713 h 2395538"/>
              <a:gd name="connsiteX81" fmla="*/ 1704975 w 3886200"/>
              <a:gd name="connsiteY81" fmla="*/ 1919288 h 2395538"/>
              <a:gd name="connsiteX82" fmla="*/ 1638300 w 3886200"/>
              <a:gd name="connsiteY82" fmla="*/ 1933575 h 2395538"/>
              <a:gd name="connsiteX83" fmla="*/ 1628775 w 3886200"/>
              <a:gd name="connsiteY83" fmla="*/ 1976438 h 2395538"/>
              <a:gd name="connsiteX84" fmla="*/ 1690688 w 3886200"/>
              <a:gd name="connsiteY84" fmla="*/ 2028825 h 2395538"/>
              <a:gd name="connsiteX85" fmla="*/ 1781175 w 3886200"/>
              <a:gd name="connsiteY85" fmla="*/ 2081213 h 2395538"/>
              <a:gd name="connsiteX86" fmla="*/ 1862138 w 3886200"/>
              <a:gd name="connsiteY86" fmla="*/ 2143125 h 2395538"/>
              <a:gd name="connsiteX87" fmla="*/ 1900238 w 3886200"/>
              <a:gd name="connsiteY87" fmla="*/ 2162175 h 2395538"/>
              <a:gd name="connsiteX88" fmla="*/ 1847850 w 3886200"/>
              <a:gd name="connsiteY88" fmla="*/ 2176463 h 2395538"/>
              <a:gd name="connsiteX89" fmla="*/ 1728788 w 3886200"/>
              <a:gd name="connsiteY89" fmla="*/ 2114550 h 2395538"/>
              <a:gd name="connsiteX90" fmla="*/ 1595438 w 3886200"/>
              <a:gd name="connsiteY90" fmla="*/ 2043113 h 2395538"/>
              <a:gd name="connsiteX91" fmla="*/ 1528763 w 3886200"/>
              <a:gd name="connsiteY91" fmla="*/ 1976438 h 2395538"/>
              <a:gd name="connsiteX92" fmla="*/ 1385888 w 3886200"/>
              <a:gd name="connsiteY92" fmla="*/ 1924050 h 2395538"/>
              <a:gd name="connsiteX93" fmla="*/ 1328738 w 3886200"/>
              <a:gd name="connsiteY93" fmla="*/ 1933575 h 2395538"/>
              <a:gd name="connsiteX94" fmla="*/ 1304925 w 3886200"/>
              <a:gd name="connsiteY94" fmla="*/ 1933575 h 2395538"/>
              <a:gd name="connsiteX95" fmla="*/ 1323975 w 3886200"/>
              <a:gd name="connsiteY95" fmla="*/ 1985963 h 2395538"/>
              <a:gd name="connsiteX96" fmla="*/ 1476375 w 3886200"/>
              <a:gd name="connsiteY96" fmla="*/ 2057400 h 2395538"/>
              <a:gd name="connsiteX97" fmla="*/ 1643063 w 3886200"/>
              <a:gd name="connsiteY97" fmla="*/ 2128838 h 2395538"/>
              <a:gd name="connsiteX98" fmla="*/ 1776413 w 3886200"/>
              <a:gd name="connsiteY98" fmla="*/ 2205038 h 2395538"/>
              <a:gd name="connsiteX99" fmla="*/ 1957388 w 3886200"/>
              <a:gd name="connsiteY99" fmla="*/ 2305050 h 2395538"/>
              <a:gd name="connsiteX100" fmla="*/ 2081213 w 3886200"/>
              <a:gd name="connsiteY100" fmla="*/ 2390775 h 2395538"/>
              <a:gd name="connsiteX101" fmla="*/ 457200 w 3886200"/>
              <a:gd name="connsiteY101" fmla="*/ 2390775 h 2395538"/>
              <a:gd name="connsiteX102" fmla="*/ 452438 w 3886200"/>
              <a:gd name="connsiteY102" fmla="*/ 2324100 h 2395538"/>
              <a:gd name="connsiteX103" fmla="*/ 409575 w 3886200"/>
              <a:gd name="connsiteY103" fmla="*/ 2300288 h 2395538"/>
              <a:gd name="connsiteX104" fmla="*/ 352425 w 3886200"/>
              <a:gd name="connsiteY104" fmla="*/ 2343150 h 2395538"/>
              <a:gd name="connsiteX105" fmla="*/ 300038 w 3886200"/>
              <a:gd name="connsiteY105" fmla="*/ 2390775 h 2395538"/>
              <a:gd name="connsiteX106" fmla="*/ 290513 w 3886200"/>
              <a:gd name="connsiteY106" fmla="*/ 2395538 h 2395538"/>
              <a:gd name="connsiteX107" fmla="*/ 219075 w 3886200"/>
              <a:gd name="connsiteY107" fmla="*/ 2390775 h 2395538"/>
              <a:gd name="connsiteX108" fmla="*/ 152400 w 3886200"/>
              <a:gd name="connsiteY108" fmla="*/ 2343150 h 2395538"/>
              <a:gd name="connsiteX109" fmla="*/ 90488 w 3886200"/>
              <a:gd name="connsiteY109" fmla="*/ 2309813 h 2395538"/>
              <a:gd name="connsiteX110" fmla="*/ 71438 w 3886200"/>
              <a:gd name="connsiteY110" fmla="*/ 2243138 h 2395538"/>
              <a:gd name="connsiteX111" fmla="*/ 71438 w 3886200"/>
              <a:gd name="connsiteY111" fmla="*/ 2243138 h 2395538"/>
              <a:gd name="connsiteX112" fmla="*/ 142875 w 3886200"/>
              <a:gd name="connsiteY112" fmla="*/ 2190750 h 2395538"/>
              <a:gd name="connsiteX113" fmla="*/ 195263 w 3886200"/>
              <a:gd name="connsiteY113" fmla="*/ 2128838 h 2395538"/>
              <a:gd name="connsiteX114" fmla="*/ 180975 w 3886200"/>
              <a:gd name="connsiteY114" fmla="*/ 2014538 h 2395538"/>
              <a:gd name="connsiteX115" fmla="*/ 161925 w 3886200"/>
              <a:gd name="connsiteY115" fmla="*/ 1976438 h 2395538"/>
              <a:gd name="connsiteX116" fmla="*/ 147638 w 3886200"/>
              <a:gd name="connsiteY116" fmla="*/ 1943100 h 2395538"/>
              <a:gd name="connsiteX117" fmla="*/ 104775 w 3886200"/>
              <a:gd name="connsiteY117" fmla="*/ 1933575 h 2395538"/>
              <a:gd name="connsiteX118" fmla="*/ 61913 w 3886200"/>
              <a:gd name="connsiteY118" fmla="*/ 1966913 h 2395538"/>
              <a:gd name="connsiteX119" fmla="*/ 28575 w 3886200"/>
              <a:gd name="connsiteY119" fmla="*/ 1976438 h 2395538"/>
              <a:gd name="connsiteX120" fmla="*/ 0 w 3886200"/>
              <a:gd name="connsiteY120" fmla="*/ 1924050 h 2395538"/>
              <a:gd name="connsiteX121" fmla="*/ 19050 w 3886200"/>
              <a:gd name="connsiteY121" fmla="*/ 1866900 h 2395538"/>
              <a:gd name="connsiteX122" fmla="*/ 71438 w 3886200"/>
              <a:gd name="connsiteY122" fmla="*/ 1838325 h 2395538"/>
              <a:gd name="connsiteX123" fmla="*/ 147638 w 3886200"/>
              <a:gd name="connsiteY123" fmla="*/ 1828800 h 2395538"/>
              <a:gd name="connsiteX124" fmla="*/ 190500 w 3886200"/>
              <a:gd name="connsiteY124" fmla="*/ 1785938 h 2395538"/>
              <a:gd name="connsiteX125" fmla="*/ 166688 w 3886200"/>
              <a:gd name="connsiteY125" fmla="*/ 1757363 h 2395538"/>
              <a:gd name="connsiteX126" fmla="*/ 171450 w 3886200"/>
              <a:gd name="connsiteY126" fmla="*/ 1671638 h 2395538"/>
              <a:gd name="connsiteX127" fmla="*/ 185738 w 3886200"/>
              <a:gd name="connsiteY127" fmla="*/ 1619250 h 2395538"/>
              <a:gd name="connsiteX128" fmla="*/ 200025 w 3886200"/>
              <a:gd name="connsiteY128" fmla="*/ 1571625 h 2395538"/>
              <a:gd name="connsiteX129" fmla="*/ 180975 w 3886200"/>
              <a:gd name="connsiteY129" fmla="*/ 1514475 h 2395538"/>
              <a:gd name="connsiteX130" fmla="*/ 109538 w 3886200"/>
              <a:gd name="connsiteY130" fmla="*/ 1471613 h 2395538"/>
              <a:gd name="connsiteX131" fmla="*/ 195263 w 3886200"/>
              <a:gd name="connsiteY131" fmla="*/ 1423988 h 2395538"/>
              <a:gd name="connsiteX132" fmla="*/ 290513 w 3886200"/>
              <a:gd name="connsiteY132" fmla="*/ 1328738 h 2395538"/>
              <a:gd name="connsiteX133" fmla="*/ 342900 w 3886200"/>
              <a:gd name="connsiteY133" fmla="*/ 1271588 h 2395538"/>
              <a:gd name="connsiteX134" fmla="*/ 376238 w 3886200"/>
              <a:gd name="connsiteY134" fmla="*/ 1252538 h 2395538"/>
              <a:gd name="connsiteX135" fmla="*/ 376238 w 3886200"/>
              <a:gd name="connsiteY135" fmla="*/ 1252538 h 2395538"/>
              <a:gd name="connsiteX136" fmla="*/ 371475 w 3886200"/>
              <a:gd name="connsiteY136" fmla="*/ 1319213 h 2395538"/>
              <a:gd name="connsiteX137" fmla="*/ 376238 w 3886200"/>
              <a:gd name="connsiteY137" fmla="*/ 1404938 h 2395538"/>
              <a:gd name="connsiteX138" fmla="*/ 347663 w 3886200"/>
              <a:gd name="connsiteY138" fmla="*/ 1524000 h 2395538"/>
              <a:gd name="connsiteX139" fmla="*/ 366713 w 3886200"/>
              <a:gd name="connsiteY139" fmla="*/ 1624013 h 2395538"/>
              <a:gd name="connsiteX140" fmla="*/ 514350 w 3886200"/>
              <a:gd name="connsiteY140" fmla="*/ 1657350 h 2395538"/>
              <a:gd name="connsiteX141" fmla="*/ 623888 w 3886200"/>
              <a:gd name="connsiteY141" fmla="*/ 1666875 h 2395538"/>
              <a:gd name="connsiteX142" fmla="*/ 747713 w 3886200"/>
              <a:gd name="connsiteY142" fmla="*/ 1633538 h 2395538"/>
              <a:gd name="connsiteX143" fmla="*/ 862013 w 3886200"/>
              <a:gd name="connsiteY143" fmla="*/ 1624013 h 2395538"/>
              <a:gd name="connsiteX144" fmla="*/ 971550 w 3886200"/>
              <a:gd name="connsiteY144" fmla="*/ 1552575 h 2395538"/>
              <a:gd name="connsiteX145" fmla="*/ 1009650 w 3886200"/>
              <a:gd name="connsiteY145" fmla="*/ 1504950 h 2395538"/>
              <a:gd name="connsiteX146" fmla="*/ 1071563 w 3886200"/>
              <a:gd name="connsiteY146" fmla="*/ 1552575 h 2395538"/>
              <a:gd name="connsiteX147" fmla="*/ 1109663 w 3886200"/>
              <a:gd name="connsiteY147" fmla="*/ 1562100 h 2395538"/>
              <a:gd name="connsiteX148" fmla="*/ 1114425 w 3886200"/>
              <a:gd name="connsiteY148" fmla="*/ 1423988 h 2395538"/>
              <a:gd name="connsiteX149" fmla="*/ 1147763 w 3886200"/>
              <a:gd name="connsiteY149" fmla="*/ 1147763 h 2395538"/>
              <a:gd name="connsiteX150" fmla="*/ 1090613 w 3886200"/>
              <a:gd name="connsiteY150" fmla="*/ 962025 h 2395538"/>
              <a:gd name="connsiteX151" fmla="*/ 1000125 w 3886200"/>
              <a:gd name="connsiteY151" fmla="*/ 771525 h 2395538"/>
              <a:gd name="connsiteX152" fmla="*/ 947738 w 3886200"/>
              <a:gd name="connsiteY152" fmla="*/ 671513 h 2395538"/>
              <a:gd name="connsiteX153" fmla="*/ 928688 w 3886200"/>
              <a:gd name="connsiteY153" fmla="*/ 619125 h 2395538"/>
              <a:gd name="connsiteX154" fmla="*/ 938213 w 3886200"/>
              <a:gd name="connsiteY154" fmla="*/ 561975 h 2395538"/>
              <a:gd name="connsiteX155" fmla="*/ 981075 w 3886200"/>
              <a:gd name="connsiteY155" fmla="*/ 552450 h 2395538"/>
              <a:gd name="connsiteX156" fmla="*/ 1038225 w 3886200"/>
              <a:gd name="connsiteY156" fmla="*/ 533400 h 2395538"/>
              <a:gd name="connsiteX157" fmla="*/ 1090613 w 3886200"/>
              <a:gd name="connsiteY157" fmla="*/ 471488 h 2395538"/>
              <a:gd name="connsiteX158" fmla="*/ 1152525 w 3886200"/>
              <a:gd name="connsiteY158" fmla="*/ 504825 h 2395538"/>
              <a:gd name="connsiteX159" fmla="*/ 1181100 w 3886200"/>
              <a:gd name="connsiteY159" fmla="*/ 519113 h 2395538"/>
              <a:gd name="connsiteX160" fmla="*/ 1185863 w 3886200"/>
              <a:gd name="connsiteY160" fmla="*/ 433388 h 2395538"/>
              <a:gd name="connsiteX161" fmla="*/ 1200150 w 3886200"/>
              <a:gd name="connsiteY161" fmla="*/ 357188 h 2395538"/>
              <a:gd name="connsiteX162" fmla="*/ 1266825 w 3886200"/>
              <a:gd name="connsiteY162" fmla="*/ 328613 h 2395538"/>
              <a:gd name="connsiteX163" fmla="*/ 1300163 w 3886200"/>
              <a:gd name="connsiteY163" fmla="*/ 352425 h 2395538"/>
              <a:gd name="connsiteX164" fmla="*/ 1276350 w 3886200"/>
              <a:gd name="connsiteY164" fmla="*/ 385763 h 2395538"/>
              <a:gd name="connsiteX165" fmla="*/ 1243013 w 3886200"/>
              <a:gd name="connsiteY165" fmla="*/ 414338 h 2395538"/>
              <a:gd name="connsiteX166" fmla="*/ 1262063 w 3886200"/>
              <a:gd name="connsiteY166" fmla="*/ 514350 h 2395538"/>
              <a:gd name="connsiteX167" fmla="*/ 1262063 w 3886200"/>
              <a:gd name="connsiteY167" fmla="*/ 557213 h 2395538"/>
              <a:gd name="connsiteX168" fmla="*/ 1271588 w 3886200"/>
              <a:gd name="connsiteY168" fmla="*/ 595313 h 2395538"/>
              <a:gd name="connsiteX169" fmla="*/ 1376363 w 3886200"/>
              <a:gd name="connsiteY169" fmla="*/ 623888 h 2395538"/>
              <a:gd name="connsiteX170" fmla="*/ 1538288 w 3886200"/>
              <a:gd name="connsiteY170" fmla="*/ 604838 h 2395538"/>
              <a:gd name="connsiteX171" fmla="*/ 1662113 w 3886200"/>
              <a:gd name="connsiteY171" fmla="*/ 623888 h 2395538"/>
              <a:gd name="connsiteX172" fmla="*/ 1752600 w 3886200"/>
              <a:gd name="connsiteY172" fmla="*/ 604838 h 2395538"/>
              <a:gd name="connsiteX173" fmla="*/ 1857375 w 3886200"/>
              <a:gd name="connsiteY173" fmla="*/ 490538 h 2395538"/>
              <a:gd name="connsiteX174" fmla="*/ 1943100 w 3886200"/>
              <a:gd name="connsiteY174" fmla="*/ 390525 h 2395538"/>
              <a:gd name="connsiteX175" fmla="*/ 1995488 w 3886200"/>
              <a:gd name="connsiteY175" fmla="*/ 333375 h 2395538"/>
              <a:gd name="connsiteX176" fmla="*/ 2000250 w 3886200"/>
              <a:gd name="connsiteY176" fmla="*/ 285750 h 2395538"/>
              <a:gd name="connsiteX177" fmla="*/ 2081213 w 3886200"/>
              <a:gd name="connsiteY177" fmla="*/ 219075 h 2395538"/>
              <a:gd name="connsiteX178" fmla="*/ 2166938 w 3886200"/>
              <a:gd name="connsiteY178" fmla="*/ 214313 h 2395538"/>
              <a:gd name="connsiteX179" fmla="*/ 2357438 w 3886200"/>
              <a:gd name="connsiteY179" fmla="*/ 71438 h 2395538"/>
              <a:gd name="connsiteX180" fmla="*/ 2419350 w 3886200"/>
              <a:gd name="connsiteY180" fmla="*/ 4763 h 2395538"/>
              <a:gd name="connsiteX181" fmla="*/ 2700338 w 3886200"/>
              <a:gd name="connsiteY181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90763 w 3886200"/>
              <a:gd name="connsiteY14" fmla="*/ 533400 h 2395538"/>
              <a:gd name="connsiteX15" fmla="*/ 2147888 w 3886200"/>
              <a:gd name="connsiteY15" fmla="*/ 590550 h 2395538"/>
              <a:gd name="connsiteX16" fmla="*/ 2009775 w 3886200"/>
              <a:gd name="connsiteY16" fmla="*/ 676275 h 2395538"/>
              <a:gd name="connsiteX17" fmla="*/ 1924050 w 3886200"/>
              <a:gd name="connsiteY17" fmla="*/ 752475 h 2395538"/>
              <a:gd name="connsiteX18" fmla="*/ 1838325 w 3886200"/>
              <a:gd name="connsiteY18" fmla="*/ 804863 h 2395538"/>
              <a:gd name="connsiteX19" fmla="*/ 1795463 w 3886200"/>
              <a:gd name="connsiteY19" fmla="*/ 838200 h 2395538"/>
              <a:gd name="connsiteX20" fmla="*/ 1762125 w 3886200"/>
              <a:gd name="connsiteY20" fmla="*/ 900113 h 2395538"/>
              <a:gd name="connsiteX21" fmla="*/ 1704975 w 3886200"/>
              <a:gd name="connsiteY21" fmla="*/ 1152525 h 2395538"/>
              <a:gd name="connsiteX22" fmla="*/ 1400175 w 3886200"/>
              <a:gd name="connsiteY22" fmla="*/ 1490663 h 2395538"/>
              <a:gd name="connsiteX23" fmla="*/ 1652588 w 3886200"/>
              <a:gd name="connsiteY23" fmla="*/ 1624013 h 2395538"/>
              <a:gd name="connsiteX24" fmla="*/ 1843087 w 3886200"/>
              <a:gd name="connsiteY24" fmla="*/ 1204913 h 2395538"/>
              <a:gd name="connsiteX25" fmla="*/ 2233613 w 3886200"/>
              <a:gd name="connsiteY25" fmla="*/ 928688 h 2395538"/>
              <a:gd name="connsiteX26" fmla="*/ 2357438 w 3886200"/>
              <a:gd name="connsiteY26" fmla="*/ 852488 h 2395538"/>
              <a:gd name="connsiteX27" fmla="*/ 2500313 w 3886200"/>
              <a:gd name="connsiteY27" fmla="*/ 852488 h 2395538"/>
              <a:gd name="connsiteX28" fmla="*/ 2705100 w 3886200"/>
              <a:gd name="connsiteY28" fmla="*/ 785813 h 2395538"/>
              <a:gd name="connsiteX29" fmla="*/ 2852738 w 3886200"/>
              <a:gd name="connsiteY29" fmla="*/ 704850 h 2395538"/>
              <a:gd name="connsiteX30" fmla="*/ 3128963 w 3886200"/>
              <a:gd name="connsiteY30" fmla="*/ 657225 h 2395538"/>
              <a:gd name="connsiteX31" fmla="*/ 3333750 w 3886200"/>
              <a:gd name="connsiteY31" fmla="*/ 514350 h 2395538"/>
              <a:gd name="connsiteX32" fmla="*/ 3600450 w 3886200"/>
              <a:gd name="connsiteY32" fmla="*/ 257175 h 2395538"/>
              <a:gd name="connsiteX33" fmla="*/ 3686175 w 3886200"/>
              <a:gd name="connsiteY33" fmla="*/ 157163 h 2395538"/>
              <a:gd name="connsiteX34" fmla="*/ 3667125 w 3886200"/>
              <a:gd name="connsiteY34" fmla="*/ 119063 h 2395538"/>
              <a:gd name="connsiteX35" fmla="*/ 3762375 w 3886200"/>
              <a:gd name="connsiteY35" fmla="*/ 0 h 2395538"/>
              <a:gd name="connsiteX36" fmla="*/ 3886200 w 3886200"/>
              <a:gd name="connsiteY36" fmla="*/ 4763 h 2395538"/>
              <a:gd name="connsiteX37" fmla="*/ 3886200 w 3886200"/>
              <a:gd name="connsiteY37" fmla="*/ 933450 h 2395538"/>
              <a:gd name="connsiteX38" fmla="*/ 3886200 w 3886200"/>
              <a:gd name="connsiteY38" fmla="*/ 1157288 h 2395538"/>
              <a:gd name="connsiteX39" fmla="*/ 3805238 w 3886200"/>
              <a:gd name="connsiteY39" fmla="*/ 1171575 h 2395538"/>
              <a:gd name="connsiteX40" fmla="*/ 3757613 w 3886200"/>
              <a:gd name="connsiteY40" fmla="*/ 1190625 h 2395538"/>
              <a:gd name="connsiteX41" fmla="*/ 3719513 w 3886200"/>
              <a:gd name="connsiteY41" fmla="*/ 1233488 h 2395538"/>
              <a:gd name="connsiteX42" fmla="*/ 3705225 w 3886200"/>
              <a:gd name="connsiteY42" fmla="*/ 1266825 h 2395538"/>
              <a:gd name="connsiteX43" fmla="*/ 3676650 w 3886200"/>
              <a:gd name="connsiteY43" fmla="*/ 1271588 h 2395538"/>
              <a:gd name="connsiteX44" fmla="*/ 3648075 w 3886200"/>
              <a:gd name="connsiteY44" fmla="*/ 1238250 h 2395538"/>
              <a:gd name="connsiteX45" fmla="*/ 3605213 w 3886200"/>
              <a:gd name="connsiteY45" fmla="*/ 1209675 h 2395538"/>
              <a:gd name="connsiteX46" fmla="*/ 3533775 w 3886200"/>
              <a:gd name="connsiteY46" fmla="*/ 1243013 h 2395538"/>
              <a:gd name="connsiteX47" fmla="*/ 3448050 w 3886200"/>
              <a:gd name="connsiteY47" fmla="*/ 1271588 h 2395538"/>
              <a:gd name="connsiteX48" fmla="*/ 3371850 w 3886200"/>
              <a:gd name="connsiteY48" fmla="*/ 1276350 h 2395538"/>
              <a:gd name="connsiteX49" fmla="*/ 3333750 w 3886200"/>
              <a:gd name="connsiteY49" fmla="*/ 1304925 h 2395538"/>
              <a:gd name="connsiteX50" fmla="*/ 3290888 w 3886200"/>
              <a:gd name="connsiteY50" fmla="*/ 1285875 h 2395538"/>
              <a:gd name="connsiteX51" fmla="*/ 3243263 w 3886200"/>
              <a:gd name="connsiteY51" fmla="*/ 1281113 h 2395538"/>
              <a:gd name="connsiteX52" fmla="*/ 3186113 w 3886200"/>
              <a:gd name="connsiteY52" fmla="*/ 1276350 h 2395538"/>
              <a:gd name="connsiteX53" fmla="*/ 3114675 w 3886200"/>
              <a:gd name="connsiteY53" fmla="*/ 1276350 h 2395538"/>
              <a:gd name="connsiteX54" fmla="*/ 3057525 w 3886200"/>
              <a:gd name="connsiteY54" fmla="*/ 1323975 h 2395538"/>
              <a:gd name="connsiteX55" fmla="*/ 2995613 w 3886200"/>
              <a:gd name="connsiteY55" fmla="*/ 1381125 h 2395538"/>
              <a:gd name="connsiteX56" fmla="*/ 2928938 w 3886200"/>
              <a:gd name="connsiteY56" fmla="*/ 1428750 h 2395538"/>
              <a:gd name="connsiteX57" fmla="*/ 2895600 w 3886200"/>
              <a:gd name="connsiteY57" fmla="*/ 1466850 h 2395538"/>
              <a:gd name="connsiteX58" fmla="*/ 2852738 w 3886200"/>
              <a:gd name="connsiteY58" fmla="*/ 1514475 h 2395538"/>
              <a:gd name="connsiteX59" fmla="*/ 2824163 w 3886200"/>
              <a:gd name="connsiteY59" fmla="*/ 1552575 h 2395538"/>
              <a:gd name="connsiteX60" fmla="*/ 2752725 w 3886200"/>
              <a:gd name="connsiteY60" fmla="*/ 1585913 h 2395538"/>
              <a:gd name="connsiteX61" fmla="*/ 2705100 w 3886200"/>
              <a:gd name="connsiteY61" fmla="*/ 1652588 h 2395538"/>
              <a:gd name="connsiteX62" fmla="*/ 2667000 w 3886200"/>
              <a:gd name="connsiteY62" fmla="*/ 1724025 h 2395538"/>
              <a:gd name="connsiteX63" fmla="*/ 2595563 w 3886200"/>
              <a:gd name="connsiteY63" fmla="*/ 1743075 h 2395538"/>
              <a:gd name="connsiteX64" fmla="*/ 2505075 w 3886200"/>
              <a:gd name="connsiteY64" fmla="*/ 1695450 h 2395538"/>
              <a:gd name="connsiteX65" fmla="*/ 2452688 w 3886200"/>
              <a:gd name="connsiteY65" fmla="*/ 1662113 h 2395538"/>
              <a:gd name="connsiteX66" fmla="*/ 2414588 w 3886200"/>
              <a:gd name="connsiteY66" fmla="*/ 1671638 h 2395538"/>
              <a:gd name="connsiteX67" fmla="*/ 2386013 w 3886200"/>
              <a:gd name="connsiteY67" fmla="*/ 1695450 h 2395538"/>
              <a:gd name="connsiteX68" fmla="*/ 2343150 w 3886200"/>
              <a:gd name="connsiteY68" fmla="*/ 1700213 h 2395538"/>
              <a:gd name="connsiteX69" fmla="*/ 2281238 w 3886200"/>
              <a:gd name="connsiteY69" fmla="*/ 1690688 h 2395538"/>
              <a:gd name="connsiteX70" fmla="*/ 2233613 w 3886200"/>
              <a:gd name="connsiteY70" fmla="*/ 1719263 h 2395538"/>
              <a:gd name="connsiteX71" fmla="*/ 2233613 w 3886200"/>
              <a:gd name="connsiteY71" fmla="*/ 1762125 h 2395538"/>
              <a:gd name="connsiteX72" fmla="*/ 2205038 w 3886200"/>
              <a:gd name="connsiteY72" fmla="*/ 1781175 h 2395538"/>
              <a:gd name="connsiteX73" fmla="*/ 2157413 w 3886200"/>
              <a:gd name="connsiteY73" fmla="*/ 1790700 h 2395538"/>
              <a:gd name="connsiteX74" fmla="*/ 2119313 w 3886200"/>
              <a:gd name="connsiteY74" fmla="*/ 1795463 h 2395538"/>
              <a:gd name="connsiteX75" fmla="*/ 2062163 w 3886200"/>
              <a:gd name="connsiteY75" fmla="*/ 1843088 h 2395538"/>
              <a:gd name="connsiteX76" fmla="*/ 2028825 w 3886200"/>
              <a:gd name="connsiteY76" fmla="*/ 1876425 h 2395538"/>
              <a:gd name="connsiteX77" fmla="*/ 1985963 w 3886200"/>
              <a:gd name="connsiteY77" fmla="*/ 1928813 h 2395538"/>
              <a:gd name="connsiteX78" fmla="*/ 1933575 w 3886200"/>
              <a:gd name="connsiteY78" fmla="*/ 1938338 h 2395538"/>
              <a:gd name="connsiteX79" fmla="*/ 1847850 w 3886200"/>
              <a:gd name="connsiteY79" fmla="*/ 1905000 h 2395538"/>
              <a:gd name="connsiteX80" fmla="*/ 1771650 w 3886200"/>
              <a:gd name="connsiteY80" fmla="*/ 1890713 h 2395538"/>
              <a:gd name="connsiteX81" fmla="*/ 1704975 w 3886200"/>
              <a:gd name="connsiteY81" fmla="*/ 1919288 h 2395538"/>
              <a:gd name="connsiteX82" fmla="*/ 1638300 w 3886200"/>
              <a:gd name="connsiteY82" fmla="*/ 1933575 h 2395538"/>
              <a:gd name="connsiteX83" fmla="*/ 1628775 w 3886200"/>
              <a:gd name="connsiteY83" fmla="*/ 1976438 h 2395538"/>
              <a:gd name="connsiteX84" fmla="*/ 1690688 w 3886200"/>
              <a:gd name="connsiteY84" fmla="*/ 2028825 h 2395538"/>
              <a:gd name="connsiteX85" fmla="*/ 1781175 w 3886200"/>
              <a:gd name="connsiteY85" fmla="*/ 2081213 h 2395538"/>
              <a:gd name="connsiteX86" fmla="*/ 1862138 w 3886200"/>
              <a:gd name="connsiteY86" fmla="*/ 2143125 h 2395538"/>
              <a:gd name="connsiteX87" fmla="*/ 1900238 w 3886200"/>
              <a:gd name="connsiteY87" fmla="*/ 2162175 h 2395538"/>
              <a:gd name="connsiteX88" fmla="*/ 1847850 w 3886200"/>
              <a:gd name="connsiteY88" fmla="*/ 2176463 h 2395538"/>
              <a:gd name="connsiteX89" fmla="*/ 1728788 w 3886200"/>
              <a:gd name="connsiteY89" fmla="*/ 2114550 h 2395538"/>
              <a:gd name="connsiteX90" fmla="*/ 1595438 w 3886200"/>
              <a:gd name="connsiteY90" fmla="*/ 2043113 h 2395538"/>
              <a:gd name="connsiteX91" fmla="*/ 1528763 w 3886200"/>
              <a:gd name="connsiteY91" fmla="*/ 1976438 h 2395538"/>
              <a:gd name="connsiteX92" fmla="*/ 1385888 w 3886200"/>
              <a:gd name="connsiteY92" fmla="*/ 1924050 h 2395538"/>
              <a:gd name="connsiteX93" fmla="*/ 1328738 w 3886200"/>
              <a:gd name="connsiteY93" fmla="*/ 1933575 h 2395538"/>
              <a:gd name="connsiteX94" fmla="*/ 1304925 w 3886200"/>
              <a:gd name="connsiteY94" fmla="*/ 1933575 h 2395538"/>
              <a:gd name="connsiteX95" fmla="*/ 1323975 w 3886200"/>
              <a:gd name="connsiteY95" fmla="*/ 1985963 h 2395538"/>
              <a:gd name="connsiteX96" fmla="*/ 1476375 w 3886200"/>
              <a:gd name="connsiteY96" fmla="*/ 2057400 h 2395538"/>
              <a:gd name="connsiteX97" fmla="*/ 1643063 w 3886200"/>
              <a:gd name="connsiteY97" fmla="*/ 2128838 h 2395538"/>
              <a:gd name="connsiteX98" fmla="*/ 1776413 w 3886200"/>
              <a:gd name="connsiteY98" fmla="*/ 2205038 h 2395538"/>
              <a:gd name="connsiteX99" fmla="*/ 1957388 w 3886200"/>
              <a:gd name="connsiteY99" fmla="*/ 2305050 h 2395538"/>
              <a:gd name="connsiteX100" fmla="*/ 2081213 w 3886200"/>
              <a:gd name="connsiteY100" fmla="*/ 2390775 h 2395538"/>
              <a:gd name="connsiteX101" fmla="*/ 457200 w 3886200"/>
              <a:gd name="connsiteY101" fmla="*/ 2390775 h 2395538"/>
              <a:gd name="connsiteX102" fmla="*/ 452438 w 3886200"/>
              <a:gd name="connsiteY102" fmla="*/ 2324100 h 2395538"/>
              <a:gd name="connsiteX103" fmla="*/ 409575 w 3886200"/>
              <a:gd name="connsiteY103" fmla="*/ 2300288 h 2395538"/>
              <a:gd name="connsiteX104" fmla="*/ 352425 w 3886200"/>
              <a:gd name="connsiteY104" fmla="*/ 2343150 h 2395538"/>
              <a:gd name="connsiteX105" fmla="*/ 300038 w 3886200"/>
              <a:gd name="connsiteY105" fmla="*/ 2390775 h 2395538"/>
              <a:gd name="connsiteX106" fmla="*/ 290513 w 3886200"/>
              <a:gd name="connsiteY106" fmla="*/ 2395538 h 2395538"/>
              <a:gd name="connsiteX107" fmla="*/ 219075 w 3886200"/>
              <a:gd name="connsiteY107" fmla="*/ 2390775 h 2395538"/>
              <a:gd name="connsiteX108" fmla="*/ 152400 w 3886200"/>
              <a:gd name="connsiteY108" fmla="*/ 2343150 h 2395538"/>
              <a:gd name="connsiteX109" fmla="*/ 90488 w 3886200"/>
              <a:gd name="connsiteY109" fmla="*/ 2309813 h 2395538"/>
              <a:gd name="connsiteX110" fmla="*/ 71438 w 3886200"/>
              <a:gd name="connsiteY110" fmla="*/ 2243138 h 2395538"/>
              <a:gd name="connsiteX111" fmla="*/ 71438 w 3886200"/>
              <a:gd name="connsiteY111" fmla="*/ 2243138 h 2395538"/>
              <a:gd name="connsiteX112" fmla="*/ 142875 w 3886200"/>
              <a:gd name="connsiteY112" fmla="*/ 2190750 h 2395538"/>
              <a:gd name="connsiteX113" fmla="*/ 195263 w 3886200"/>
              <a:gd name="connsiteY113" fmla="*/ 2128838 h 2395538"/>
              <a:gd name="connsiteX114" fmla="*/ 180975 w 3886200"/>
              <a:gd name="connsiteY114" fmla="*/ 2014538 h 2395538"/>
              <a:gd name="connsiteX115" fmla="*/ 161925 w 3886200"/>
              <a:gd name="connsiteY115" fmla="*/ 1976438 h 2395538"/>
              <a:gd name="connsiteX116" fmla="*/ 147638 w 3886200"/>
              <a:gd name="connsiteY116" fmla="*/ 1943100 h 2395538"/>
              <a:gd name="connsiteX117" fmla="*/ 104775 w 3886200"/>
              <a:gd name="connsiteY117" fmla="*/ 1933575 h 2395538"/>
              <a:gd name="connsiteX118" fmla="*/ 61913 w 3886200"/>
              <a:gd name="connsiteY118" fmla="*/ 1966913 h 2395538"/>
              <a:gd name="connsiteX119" fmla="*/ 28575 w 3886200"/>
              <a:gd name="connsiteY119" fmla="*/ 1976438 h 2395538"/>
              <a:gd name="connsiteX120" fmla="*/ 0 w 3886200"/>
              <a:gd name="connsiteY120" fmla="*/ 1924050 h 2395538"/>
              <a:gd name="connsiteX121" fmla="*/ 19050 w 3886200"/>
              <a:gd name="connsiteY121" fmla="*/ 1866900 h 2395538"/>
              <a:gd name="connsiteX122" fmla="*/ 71438 w 3886200"/>
              <a:gd name="connsiteY122" fmla="*/ 1838325 h 2395538"/>
              <a:gd name="connsiteX123" fmla="*/ 147638 w 3886200"/>
              <a:gd name="connsiteY123" fmla="*/ 1828800 h 2395538"/>
              <a:gd name="connsiteX124" fmla="*/ 190500 w 3886200"/>
              <a:gd name="connsiteY124" fmla="*/ 1785938 h 2395538"/>
              <a:gd name="connsiteX125" fmla="*/ 166688 w 3886200"/>
              <a:gd name="connsiteY125" fmla="*/ 1757363 h 2395538"/>
              <a:gd name="connsiteX126" fmla="*/ 171450 w 3886200"/>
              <a:gd name="connsiteY126" fmla="*/ 1671638 h 2395538"/>
              <a:gd name="connsiteX127" fmla="*/ 185738 w 3886200"/>
              <a:gd name="connsiteY127" fmla="*/ 1619250 h 2395538"/>
              <a:gd name="connsiteX128" fmla="*/ 200025 w 3886200"/>
              <a:gd name="connsiteY128" fmla="*/ 1571625 h 2395538"/>
              <a:gd name="connsiteX129" fmla="*/ 180975 w 3886200"/>
              <a:gd name="connsiteY129" fmla="*/ 1514475 h 2395538"/>
              <a:gd name="connsiteX130" fmla="*/ 109538 w 3886200"/>
              <a:gd name="connsiteY130" fmla="*/ 1471613 h 2395538"/>
              <a:gd name="connsiteX131" fmla="*/ 195263 w 3886200"/>
              <a:gd name="connsiteY131" fmla="*/ 1423988 h 2395538"/>
              <a:gd name="connsiteX132" fmla="*/ 290513 w 3886200"/>
              <a:gd name="connsiteY132" fmla="*/ 1328738 h 2395538"/>
              <a:gd name="connsiteX133" fmla="*/ 342900 w 3886200"/>
              <a:gd name="connsiteY133" fmla="*/ 1271588 h 2395538"/>
              <a:gd name="connsiteX134" fmla="*/ 376238 w 3886200"/>
              <a:gd name="connsiteY134" fmla="*/ 1252538 h 2395538"/>
              <a:gd name="connsiteX135" fmla="*/ 376238 w 3886200"/>
              <a:gd name="connsiteY135" fmla="*/ 1252538 h 2395538"/>
              <a:gd name="connsiteX136" fmla="*/ 371475 w 3886200"/>
              <a:gd name="connsiteY136" fmla="*/ 1319213 h 2395538"/>
              <a:gd name="connsiteX137" fmla="*/ 376238 w 3886200"/>
              <a:gd name="connsiteY137" fmla="*/ 1404938 h 2395538"/>
              <a:gd name="connsiteX138" fmla="*/ 347663 w 3886200"/>
              <a:gd name="connsiteY138" fmla="*/ 1524000 h 2395538"/>
              <a:gd name="connsiteX139" fmla="*/ 366713 w 3886200"/>
              <a:gd name="connsiteY139" fmla="*/ 1624013 h 2395538"/>
              <a:gd name="connsiteX140" fmla="*/ 514350 w 3886200"/>
              <a:gd name="connsiteY140" fmla="*/ 1657350 h 2395538"/>
              <a:gd name="connsiteX141" fmla="*/ 623888 w 3886200"/>
              <a:gd name="connsiteY141" fmla="*/ 1666875 h 2395538"/>
              <a:gd name="connsiteX142" fmla="*/ 747713 w 3886200"/>
              <a:gd name="connsiteY142" fmla="*/ 1633538 h 2395538"/>
              <a:gd name="connsiteX143" fmla="*/ 862013 w 3886200"/>
              <a:gd name="connsiteY143" fmla="*/ 1624013 h 2395538"/>
              <a:gd name="connsiteX144" fmla="*/ 971550 w 3886200"/>
              <a:gd name="connsiteY144" fmla="*/ 1552575 h 2395538"/>
              <a:gd name="connsiteX145" fmla="*/ 1009650 w 3886200"/>
              <a:gd name="connsiteY145" fmla="*/ 1504950 h 2395538"/>
              <a:gd name="connsiteX146" fmla="*/ 1071563 w 3886200"/>
              <a:gd name="connsiteY146" fmla="*/ 1552575 h 2395538"/>
              <a:gd name="connsiteX147" fmla="*/ 1109663 w 3886200"/>
              <a:gd name="connsiteY147" fmla="*/ 1562100 h 2395538"/>
              <a:gd name="connsiteX148" fmla="*/ 1114425 w 3886200"/>
              <a:gd name="connsiteY148" fmla="*/ 1423988 h 2395538"/>
              <a:gd name="connsiteX149" fmla="*/ 1147763 w 3886200"/>
              <a:gd name="connsiteY149" fmla="*/ 1147763 h 2395538"/>
              <a:gd name="connsiteX150" fmla="*/ 1090613 w 3886200"/>
              <a:gd name="connsiteY150" fmla="*/ 962025 h 2395538"/>
              <a:gd name="connsiteX151" fmla="*/ 1000125 w 3886200"/>
              <a:gd name="connsiteY151" fmla="*/ 771525 h 2395538"/>
              <a:gd name="connsiteX152" fmla="*/ 947738 w 3886200"/>
              <a:gd name="connsiteY152" fmla="*/ 671513 h 2395538"/>
              <a:gd name="connsiteX153" fmla="*/ 928688 w 3886200"/>
              <a:gd name="connsiteY153" fmla="*/ 619125 h 2395538"/>
              <a:gd name="connsiteX154" fmla="*/ 938213 w 3886200"/>
              <a:gd name="connsiteY154" fmla="*/ 561975 h 2395538"/>
              <a:gd name="connsiteX155" fmla="*/ 981075 w 3886200"/>
              <a:gd name="connsiteY155" fmla="*/ 552450 h 2395538"/>
              <a:gd name="connsiteX156" fmla="*/ 1038225 w 3886200"/>
              <a:gd name="connsiteY156" fmla="*/ 533400 h 2395538"/>
              <a:gd name="connsiteX157" fmla="*/ 1090613 w 3886200"/>
              <a:gd name="connsiteY157" fmla="*/ 471488 h 2395538"/>
              <a:gd name="connsiteX158" fmla="*/ 1152525 w 3886200"/>
              <a:gd name="connsiteY158" fmla="*/ 504825 h 2395538"/>
              <a:gd name="connsiteX159" fmla="*/ 1181100 w 3886200"/>
              <a:gd name="connsiteY159" fmla="*/ 519113 h 2395538"/>
              <a:gd name="connsiteX160" fmla="*/ 1185863 w 3886200"/>
              <a:gd name="connsiteY160" fmla="*/ 433388 h 2395538"/>
              <a:gd name="connsiteX161" fmla="*/ 1200150 w 3886200"/>
              <a:gd name="connsiteY161" fmla="*/ 357188 h 2395538"/>
              <a:gd name="connsiteX162" fmla="*/ 1266825 w 3886200"/>
              <a:gd name="connsiteY162" fmla="*/ 328613 h 2395538"/>
              <a:gd name="connsiteX163" fmla="*/ 1300163 w 3886200"/>
              <a:gd name="connsiteY163" fmla="*/ 352425 h 2395538"/>
              <a:gd name="connsiteX164" fmla="*/ 1276350 w 3886200"/>
              <a:gd name="connsiteY164" fmla="*/ 385763 h 2395538"/>
              <a:gd name="connsiteX165" fmla="*/ 1243013 w 3886200"/>
              <a:gd name="connsiteY165" fmla="*/ 414338 h 2395538"/>
              <a:gd name="connsiteX166" fmla="*/ 1262063 w 3886200"/>
              <a:gd name="connsiteY166" fmla="*/ 514350 h 2395538"/>
              <a:gd name="connsiteX167" fmla="*/ 1262063 w 3886200"/>
              <a:gd name="connsiteY167" fmla="*/ 557213 h 2395538"/>
              <a:gd name="connsiteX168" fmla="*/ 1271588 w 3886200"/>
              <a:gd name="connsiteY168" fmla="*/ 595313 h 2395538"/>
              <a:gd name="connsiteX169" fmla="*/ 1376363 w 3886200"/>
              <a:gd name="connsiteY169" fmla="*/ 623888 h 2395538"/>
              <a:gd name="connsiteX170" fmla="*/ 1538288 w 3886200"/>
              <a:gd name="connsiteY170" fmla="*/ 604838 h 2395538"/>
              <a:gd name="connsiteX171" fmla="*/ 1662113 w 3886200"/>
              <a:gd name="connsiteY171" fmla="*/ 623888 h 2395538"/>
              <a:gd name="connsiteX172" fmla="*/ 1752600 w 3886200"/>
              <a:gd name="connsiteY172" fmla="*/ 604838 h 2395538"/>
              <a:gd name="connsiteX173" fmla="*/ 1857375 w 3886200"/>
              <a:gd name="connsiteY173" fmla="*/ 490538 h 2395538"/>
              <a:gd name="connsiteX174" fmla="*/ 1943100 w 3886200"/>
              <a:gd name="connsiteY174" fmla="*/ 390525 h 2395538"/>
              <a:gd name="connsiteX175" fmla="*/ 1995488 w 3886200"/>
              <a:gd name="connsiteY175" fmla="*/ 333375 h 2395538"/>
              <a:gd name="connsiteX176" fmla="*/ 2000250 w 3886200"/>
              <a:gd name="connsiteY176" fmla="*/ 285750 h 2395538"/>
              <a:gd name="connsiteX177" fmla="*/ 2081213 w 3886200"/>
              <a:gd name="connsiteY177" fmla="*/ 219075 h 2395538"/>
              <a:gd name="connsiteX178" fmla="*/ 2166938 w 3886200"/>
              <a:gd name="connsiteY178" fmla="*/ 214313 h 2395538"/>
              <a:gd name="connsiteX179" fmla="*/ 2357438 w 3886200"/>
              <a:gd name="connsiteY179" fmla="*/ 71438 h 2395538"/>
              <a:gd name="connsiteX180" fmla="*/ 2419350 w 3886200"/>
              <a:gd name="connsiteY180" fmla="*/ 4763 h 2395538"/>
              <a:gd name="connsiteX181" fmla="*/ 2700338 w 3886200"/>
              <a:gd name="connsiteY181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90763 w 3886200"/>
              <a:gd name="connsiteY14" fmla="*/ 533400 h 2395538"/>
              <a:gd name="connsiteX15" fmla="*/ 2147888 w 3886200"/>
              <a:gd name="connsiteY15" fmla="*/ 590550 h 2395538"/>
              <a:gd name="connsiteX16" fmla="*/ 2009775 w 3886200"/>
              <a:gd name="connsiteY16" fmla="*/ 676275 h 2395538"/>
              <a:gd name="connsiteX17" fmla="*/ 1924050 w 3886200"/>
              <a:gd name="connsiteY17" fmla="*/ 752475 h 2395538"/>
              <a:gd name="connsiteX18" fmla="*/ 1838325 w 3886200"/>
              <a:gd name="connsiteY18" fmla="*/ 804863 h 2395538"/>
              <a:gd name="connsiteX19" fmla="*/ 1795463 w 3886200"/>
              <a:gd name="connsiteY19" fmla="*/ 838200 h 2395538"/>
              <a:gd name="connsiteX20" fmla="*/ 1762125 w 3886200"/>
              <a:gd name="connsiteY20" fmla="*/ 900113 h 2395538"/>
              <a:gd name="connsiteX21" fmla="*/ 1585912 w 3886200"/>
              <a:gd name="connsiteY21" fmla="*/ 1176337 h 2395538"/>
              <a:gd name="connsiteX22" fmla="*/ 1400175 w 3886200"/>
              <a:gd name="connsiteY22" fmla="*/ 1490663 h 2395538"/>
              <a:gd name="connsiteX23" fmla="*/ 1652588 w 3886200"/>
              <a:gd name="connsiteY23" fmla="*/ 1624013 h 2395538"/>
              <a:gd name="connsiteX24" fmla="*/ 1843087 w 3886200"/>
              <a:gd name="connsiteY24" fmla="*/ 1204913 h 2395538"/>
              <a:gd name="connsiteX25" fmla="*/ 2233613 w 3886200"/>
              <a:gd name="connsiteY25" fmla="*/ 928688 h 2395538"/>
              <a:gd name="connsiteX26" fmla="*/ 2357438 w 3886200"/>
              <a:gd name="connsiteY26" fmla="*/ 852488 h 2395538"/>
              <a:gd name="connsiteX27" fmla="*/ 2500313 w 3886200"/>
              <a:gd name="connsiteY27" fmla="*/ 852488 h 2395538"/>
              <a:gd name="connsiteX28" fmla="*/ 2705100 w 3886200"/>
              <a:gd name="connsiteY28" fmla="*/ 785813 h 2395538"/>
              <a:gd name="connsiteX29" fmla="*/ 2852738 w 3886200"/>
              <a:gd name="connsiteY29" fmla="*/ 704850 h 2395538"/>
              <a:gd name="connsiteX30" fmla="*/ 3128963 w 3886200"/>
              <a:gd name="connsiteY30" fmla="*/ 657225 h 2395538"/>
              <a:gd name="connsiteX31" fmla="*/ 3333750 w 3886200"/>
              <a:gd name="connsiteY31" fmla="*/ 514350 h 2395538"/>
              <a:gd name="connsiteX32" fmla="*/ 3600450 w 3886200"/>
              <a:gd name="connsiteY32" fmla="*/ 257175 h 2395538"/>
              <a:gd name="connsiteX33" fmla="*/ 3686175 w 3886200"/>
              <a:gd name="connsiteY33" fmla="*/ 157163 h 2395538"/>
              <a:gd name="connsiteX34" fmla="*/ 3667125 w 3886200"/>
              <a:gd name="connsiteY34" fmla="*/ 119063 h 2395538"/>
              <a:gd name="connsiteX35" fmla="*/ 3762375 w 3886200"/>
              <a:gd name="connsiteY35" fmla="*/ 0 h 2395538"/>
              <a:gd name="connsiteX36" fmla="*/ 3886200 w 3886200"/>
              <a:gd name="connsiteY36" fmla="*/ 4763 h 2395538"/>
              <a:gd name="connsiteX37" fmla="*/ 3886200 w 3886200"/>
              <a:gd name="connsiteY37" fmla="*/ 933450 h 2395538"/>
              <a:gd name="connsiteX38" fmla="*/ 3886200 w 3886200"/>
              <a:gd name="connsiteY38" fmla="*/ 1157288 h 2395538"/>
              <a:gd name="connsiteX39" fmla="*/ 3805238 w 3886200"/>
              <a:gd name="connsiteY39" fmla="*/ 1171575 h 2395538"/>
              <a:gd name="connsiteX40" fmla="*/ 3757613 w 3886200"/>
              <a:gd name="connsiteY40" fmla="*/ 1190625 h 2395538"/>
              <a:gd name="connsiteX41" fmla="*/ 3719513 w 3886200"/>
              <a:gd name="connsiteY41" fmla="*/ 1233488 h 2395538"/>
              <a:gd name="connsiteX42" fmla="*/ 3705225 w 3886200"/>
              <a:gd name="connsiteY42" fmla="*/ 1266825 h 2395538"/>
              <a:gd name="connsiteX43" fmla="*/ 3676650 w 3886200"/>
              <a:gd name="connsiteY43" fmla="*/ 1271588 h 2395538"/>
              <a:gd name="connsiteX44" fmla="*/ 3648075 w 3886200"/>
              <a:gd name="connsiteY44" fmla="*/ 1238250 h 2395538"/>
              <a:gd name="connsiteX45" fmla="*/ 3605213 w 3886200"/>
              <a:gd name="connsiteY45" fmla="*/ 1209675 h 2395538"/>
              <a:gd name="connsiteX46" fmla="*/ 3533775 w 3886200"/>
              <a:gd name="connsiteY46" fmla="*/ 1243013 h 2395538"/>
              <a:gd name="connsiteX47" fmla="*/ 3448050 w 3886200"/>
              <a:gd name="connsiteY47" fmla="*/ 1271588 h 2395538"/>
              <a:gd name="connsiteX48" fmla="*/ 3371850 w 3886200"/>
              <a:gd name="connsiteY48" fmla="*/ 1276350 h 2395538"/>
              <a:gd name="connsiteX49" fmla="*/ 3333750 w 3886200"/>
              <a:gd name="connsiteY49" fmla="*/ 1304925 h 2395538"/>
              <a:gd name="connsiteX50" fmla="*/ 3290888 w 3886200"/>
              <a:gd name="connsiteY50" fmla="*/ 1285875 h 2395538"/>
              <a:gd name="connsiteX51" fmla="*/ 3243263 w 3886200"/>
              <a:gd name="connsiteY51" fmla="*/ 1281113 h 2395538"/>
              <a:gd name="connsiteX52" fmla="*/ 3186113 w 3886200"/>
              <a:gd name="connsiteY52" fmla="*/ 1276350 h 2395538"/>
              <a:gd name="connsiteX53" fmla="*/ 3114675 w 3886200"/>
              <a:gd name="connsiteY53" fmla="*/ 1276350 h 2395538"/>
              <a:gd name="connsiteX54" fmla="*/ 3057525 w 3886200"/>
              <a:gd name="connsiteY54" fmla="*/ 1323975 h 2395538"/>
              <a:gd name="connsiteX55" fmla="*/ 2995613 w 3886200"/>
              <a:gd name="connsiteY55" fmla="*/ 1381125 h 2395538"/>
              <a:gd name="connsiteX56" fmla="*/ 2928938 w 3886200"/>
              <a:gd name="connsiteY56" fmla="*/ 1428750 h 2395538"/>
              <a:gd name="connsiteX57" fmla="*/ 2895600 w 3886200"/>
              <a:gd name="connsiteY57" fmla="*/ 1466850 h 2395538"/>
              <a:gd name="connsiteX58" fmla="*/ 2852738 w 3886200"/>
              <a:gd name="connsiteY58" fmla="*/ 1514475 h 2395538"/>
              <a:gd name="connsiteX59" fmla="*/ 2824163 w 3886200"/>
              <a:gd name="connsiteY59" fmla="*/ 1552575 h 2395538"/>
              <a:gd name="connsiteX60" fmla="*/ 2752725 w 3886200"/>
              <a:gd name="connsiteY60" fmla="*/ 1585913 h 2395538"/>
              <a:gd name="connsiteX61" fmla="*/ 2705100 w 3886200"/>
              <a:gd name="connsiteY61" fmla="*/ 1652588 h 2395538"/>
              <a:gd name="connsiteX62" fmla="*/ 2667000 w 3886200"/>
              <a:gd name="connsiteY62" fmla="*/ 1724025 h 2395538"/>
              <a:gd name="connsiteX63" fmla="*/ 2595563 w 3886200"/>
              <a:gd name="connsiteY63" fmla="*/ 1743075 h 2395538"/>
              <a:gd name="connsiteX64" fmla="*/ 2505075 w 3886200"/>
              <a:gd name="connsiteY64" fmla="*/ 1695450 h 2395538"/>
              <a:gd name="connsiteX65" fmla="*/ 2452688 w 3886200"/>
              <a:gd name="connsiteY65" fmla="*/ 1662113 h 2395538"/>
              <a:gd name="connsiteX66" fmla="*/ 2414588 w 3886200"/>
              <a:gd name="connsiteY66" fmla="*/ 1671638 h 2395538"/>
              <a:gd name="connsiteX67" fmla="*/ 2386013 w 3886200"/>
              <a:gd name="connsiteY67" fmla="*/ 1695450 h 2395538"/>
              <a:gd name="connsiteX68" fmla="*/ 2343150 w 3886200"/>
              <a:gd name="connsiteY68" fmla="*/ 1700213 h 2395538"/>
              <a:gd name="connsiteX69" fmla="*/ 2281238 w 3886200"/>
              <a:gd name="connsiteY69" fmla="*/ 1690688 h 2395538"/>
              <a:gd name="connsiteX70" fmla="*/ 2233613 w 3886200"/>
              <a:gd name="connsiteY70" fmla="*/ 1719263 h 2395538"/>
              <a:gd name="connsiteX71" fmla="*/ 2233613 w 3886200"/>
              <a:gd name="connsiteY71" fmla="*/ 1762125 h 2395538"/>
              <a:gd name="connsiteX72" fmla="*/ 2205038 w 3886200"/>
              <a:gd name="connsiteY72" fmla="*/ 1781175 h 2395538"/>
              <a:gd name="connsiteX73" fmla="*/ 2157413 w 3886200"/>
              <a:gd name="connsiteY73" fmla="*/ 1790700 h 2395538"/>
              <a:gd name="connsiteX74" fmla="*/ 2119313 w 3886200"/>
              <a:gd name="connsiteY74" fmla="*/ 1795463 h 2395538"/>
              <a:gd name="connsiteX75" fmla="*/ 2062163 w 3886200"/>
              <a:gd name="connsiteY75" fmla="*/ 1843088 h 2395538"/>
              <a:gd name="connsiteX76" fmla="*/ 2028825 w 3886200"/>
              <a:gd name="connsiteY76" fmla="*/ 1876425 h 2395538"/>
              <a:gd name="connsiteX77" fmla="*/ 1985963 w 3886200"/>
              <a:gd name="connsiteY77" fmla="*/ 1928813 h 2395538"/>
              <a:gd name="connsiteX78" fmla="*/ 1933575 w 3886200"/>
              <a:gd name="connsiteY78" fmla="*/ 1938338 h 2395538"/>
              <a:gd name="connsiteX79" fmla="*/ 1847850 w 3886200"/>
              <a:gd name="connsiteY79" fmla="*/ 1905000 h 2395538"/>
              <a:gd name="connsiteX80" fmla="*/ 1771650 w 3886200"/>
              <a:gd name="connsiteY80" fmla="*/ 1890713 h 2395538"/>
              <a:gd name="connsiteX81" fmla="*/ 1704975 w 3886200"/>
              <a:gd name="connsiteY81" fmla="*/ 1919288 h 2395538"/>
              <a:gd name="connsiteX82" fmla="*/ 1638300 w 3886200"/>
              <a:gd name="connsiteY82" fmla="*/ 1933575 h 2395538"/>
              <a:gd name="connsiteX83" fmla="*/ 1628775 w 3886200"/>
              <a:gd name="connsiteY83" fmla="*/ 1976438 h 2395538"/>
              <a:gd name="connsiteX84" fmla="*/ 1690688 w 3886200"/>
              <a:gd name="connsiteY84" fmla="*/ 2028825 h 2395538"/>
              <a:gd name="connsiteX85" fmla="*/ 1781175 w 3886200"/>
              <a:gd name="connsiteY85" fmla="*/ 2081213 h 2395538"/>
              <a:gd name="connsiteX86" fmla="*/ 1862138 w 3886200"/>
              <a:gd name="connsiteY86" fmla="*/ 2143125 h 2395538"/>
              <a:gd name="connsiteX87" fmla="*/ 1900238 w 3886200"/>
              <a:gd name="connsiteY87" fmla="*/ 2162175 h 2395538"/>
              <a:gd name="connsiteX88" fmla="*/ 1847850 w 3886200"/>
              <a:gd name="connsiteY88" fmla="*/ 2176463 h 2395538"/>
              <a:gd name="connsiteX89" fmla="*/ 1728788 w 3886200"/>
              <a:gd name="connsiteY89" fmla="*/ 2114550 h 2395538"/>
              <a:gd name="connsiteX90" fmla="*/ 1595438 w 3886200"/>
              <a:gd name="connsiteY90" fmla="*/ 2043113 h 2395538"/>
              <a:gd name="connsiteX91" fmla="*/ 1528763 w 3886200"/>
              <a:gd name="connsiteY91" fmla="*/ 1976438 h 2395538"/>
              <a:gd name="connsiteX92" fmla="*/ 1385888 w 3886200"/>
              <a:gd name="connsiteY92" fmla="*/ 1924050 h 2395538"/>
              <a:gd name="connsiteX93" fmla="*/ 1328738 w 3886200"/>
              <a:gd name="connsiteY93" fmla="*/ 1933575 h 2395538"/>
              <a:gd name="connsiteX94" fmla="*/ 1304925 w 3886200"/>
              <a:gd name="connsiteY94" fmla="*/ 1933575 h 2395538"/>
              <a:gd name="connsiteX95" fmla="*/ 1323975 w 3886200"/>
              <a:gd name="connsiteY95" fmla="*/ 1985963 h 2395538"/>
              <a:gd name="connsiteX96" fmla="*/ 1476375 w 3886200"/>
              <a:gd name="connsiteY96" fmla="*/ 2057400 h 2395538"/>
              <a:gd name="connsiteX97" fmla="*/ 1643063 w 3886200"/>
              <a:gd name="connsiteY97" fmla="*/ 2128838 h 2395538"/>
              <a:gd name="connsiteX98" fmla="*/ 1776413 w 3886200"/>
              <a:gd name="connsiteY98" fmla="*/ 2205038 h 2395538"/>
              <a:gd name="connsiteX99" fmla="*/ 1957388 w 3886200"/>
              <a:gd name="connsiteY99" fmla="*/ 2305050 h 2395538"/>
              <a:gd name="connsiteX100" fmla="*/ 2081213 w 3886200"/>
              <a:gd name="connsiteY100" fmla="*/ 2390775 h 2395538"/>
              <a:gd name="connsiteX101" fmla="*/ 457200 w 3886200"/>
              <a:gd name="connsiteY101" fmla="*/ 2390775 h 2395538"/>
              <a:gd name="connsiteX102" fmla="*/ 452438 w 3886200"/>
              <a:gd name="connsiteY102" fmla="*/ 2324100 h 2395538"/>
              <a:gd name="connsiteX103" fmla="*/ 409575 w 3886200"/>
              <a:gd name="connsiteY103" fmla="*/ 2300288 h 2395538"/>
              <a:gd name="connsiteX104" fmla="*/ 352425 w 3886200"/>
              <a:gd name="connsiteY104" fmla="*/ 2343150 h 2395538"/>
              <a:gd name="connsiteX105" fmla="*/ 300038 w 3886200"/>
              <a:gd name="connsiteY105" fmla="*/ 2390775 h 2395538"/>
              <a:gd name="connsiteX106" fmla="*/ 290513 w 3886200"/>
              <a:gd name="connsiteY106" fmla="*/ 2395538 h 2395538"/>
              <a:gd name="connsiteX107" fmla="*/ 219075 w 3886200"/>
              <a:gd name="connsiteY107" fmla="*/ 2390775 h 2395538"/>
              <a:gd name="connsiteX108" fmla="*/ 152400 w 3886200"/>
              <a:gd name="connsiteY108" fmla="*/ 2343150 h 2395538"/>
              <a:gd name="connsiteX109" fmla="*/ 90488 w 3886200"/>
              <a:gd name="connsiteY109" fmla="*/ 2309813 h 2395538"/>
              <a:gd name="connsiteX110" fmla="*/ 71438 w 3886200"/>
              <a:gd name="connsiteY110" fmla="*/ 2243138 h 2395538"/>
              <a:gd name="connsiteX111" fmla="*/ 71438 w 3886200"/>
              <a:gd name="connsiteY111" fmla="*/ 2243138 h 2395538"/>
              <a:gd name="connsiteX112" fmla="*/ 142875 w 3886200"/>
              <a:gd name="connsiteY112" fmla="*/ 2190750 h 2395538"/>
              <a:gd name="connsiteX113" fmla="*/ 195263 w 3886200"/>
              <a:gd name="connsiteY113" fmla="*/ 2128838 h 2395538"/>
              <a:gd name="connsiteX114" fmla="*/ 180975 w 3886200"/>
              <a:gd name="connsiteY114" fmla="*/ 2014538 h 2395538"/>
              <a:gd name="connsiteX115" fmla="*/ 161925 w 3886200"/>
              <a:gd name="connsiteY115" fmla="*/ 1976438 h 2395538"/>
              <a:gd name="connsiteX116" fmla="*/ 147638 w 3886200"/>
              <a:gd name="connsiteY116" fmla="*/ 1943100 h 2395538"/>
              <a:gd name="connsiteX117" fmla="*/ 104775 w 3886200"/>
              <a:gd name="connsiteY117" fmla="*/ 1933575 h 2395538"/>
              <a:gd name="connsiteX118" fmla="*/ 61913 w 3886200"/>
              <a:gd name="connsiteY118" fmla="*/ 1966913 h 2395538"/>
              <a:gd name="connsiteX119" fmla="*/ 28575 w 3886200"/>
              <a:gd name="connsiteY119" fmla="*/ 1976438 h 2395538"/>
              <a:gd name="connsiteX120" fmla="*/ 0 w 3886200"/>
              <a:gd name="connsiteY120" fmla="*/ 1924050 h 2395538"/>
              <a:gd name="connsiteX121" fmla="*/ 19050 w 3886200"/>
              <a:gd name="connsiteY121" fmla="*/ 1866900 h 2395538"/>
              <a:gd name="connsiteX122" fmla="*/ 71438 w 3886200"/>
              <a:gd name="connsiteY122" fmla="*/ 1838325 h 2395538"/>
              <a:gd name="connsiteX123" fmla="*/ 147638 w 3886200"/>
              <a:gd name="connsiteY123" fmla="*/ 1828800 h 2395538"/>
              <a:gd name="connsiteX124" fmla="*/ 190500 w 3886200"/>
              <a:gd name="connsiteY124" fmla="*/ 1785938 h 2395538"/>
              <a:gd name="connsiteX125" fmla="*/ 166688 w 3886200"/>
              <a:gd name="connsiteY125" fmla="*/ 1757363 h 2395538"/>
              <a:gd name="connsiteX126" fmla="*/ 171450 w 3886200"/>
              <a:gd name="connsiteY126" fmla="*/ 1671638 h 2395538"/>
              <a:gd name="connsiteX127" fmla="*/ 185738 w 3886200"/>
              <a:gd name="connsiteY127" fmla="*/ 1619250 h 2395538"/>
              <a:gd name="connsiteX128" fmla="*/ 200025 w 3886200"/>
              <a:gd name="connsiteY128" fmla="*/ 1571625 h 2395538"/>
              <a:gd name="connsiteX129" fmla="*/ 180975 w 3886200"/>
              <a:gd name="connsiteY129" fmla="*/ 1514475 h 2395538"/>
              <a:gd name="connsiteX130" fmla="*/ 109538 w 3886200"/>
              <a:gd name="connsiteY130" fmla="*/ 1471613 h 2395538"/>
              <a:gd name="connsiteX131" fmla="*/ 195263 w 3886200"/>
              <a:gd name="connsiteY131" fmla="*/ 1423988 h 2395538"/>
              <a:gd name="connsiteX132" fmla="*/ 290513 w 3886200"/>
              <a:gd name="connsiteY132" fmla="*/ 1328738 h 2395538"/>
              <a:gd name="connsiteX133" fmla="*/ 342900 w 3886200"/>
              <a:gd name="connsiteY133" fmla="*/ 1271588 h 2395538"/>
              <a:gd name="connsiteX134" fmla="*/ 376238 w 3886200"/>
              <a:gd name="connsiteY134" fmla="*/ 1252538 h 2395538"/>
              <a:gd name="connsiteX135" fmla="*/ 376238 w 3886200"/>
              <a:gd name="connsiteY135" fmla="*/ 1252538 h 2395538"/>
              <a:gd name="connsiteX136" fmla="*/ 371475 w 3886200"/>
              <a:gd name="connsiteY136" fmla="*/ 1319213 h 2395538"/>
              <a:gd name="connsiteX137" fmla="*/ 376238 w 3886200"/>
              <a:gd name="connsiteY137" fmla="*/ 1404938 h 2395538"/>
              <a:gd name="connsiteX138" fmla="*/ 347663 w 3886200"/>
              <a:gd name="connsiteY138" fmla="*/ 1524000 h 2395538"/>
              <a:gd name="connsiteX139" fmla="*/ 366713 w 3886200"/>
              <a:gd name="connsiteY139" fmla="*/ 1624013 h 2395538"/>
              <a:gd name="connsiteX140" fmla="*/ 514350 w 3886200"/>
              <a:gd name="connsiteY140" fmla="*/ 1657350 h 2395538"/>
              <a:gd name="connsiteX141" fmla="*/ 623888 w 3886200"/>
              <a:gd name="connsiteY141" fmla="*/ 1666875 h 2395538"/>
              <a:gd name="connsiteX142" fmla="*/ 747713 w 3886200"/>
              <a:gd name="connsiteY142" fmla="*/ 1633538 h 2395538"/>
              <a:gd name="connsiteX143" fmla="*/ 862013 w 3886200"/>
              <a:gd name="connsiteY143" fmla="*/ 1624013 h 2395538"/>
              <a:gd name="connsiteX144" fmla="*/ 971550 w 3886200"/>
              <a:gd name="connsiteY144" fmla="*/ 1552575 h 2395538"/>
              <a:gd name="connsiteX145" fmla="*/ 1009650 w 3886200"/>
              <a:gd name="connsiteY145" fmla="*/ 1504950 h 2395538"/>
              <a:gd name="connsiteX146" fmla="*/ 1071563 w 3886200"/>
              <a:gd name="connsiteY146" fmla="*/ 1552575 h 2395538"/>
              <a:gd name="connsiteX147" fmla="*/ 1109663 w 3886200"/>
              <a:gd name="connsiteY147" fmla="*/ 1562100 h 2395538"/>
              <a:gd name="connsiteX148" fmla="*/ 1114425 w 3886200"/>
              <a:gd name="connsiteY148" fmla="*/ 1423988 h 2395538"/>
              <a:gd name="connsiteX149" fmla="*/ 1147763 w 3886200"/>
              <a:gd name="connsiteY149" fmla="*/ 1147763 h 2395538"/>
              <a:gd name="connsiteX150" fmla="*/ 1090613 w 3886200"/>
              <a:gd name="connsiteY150" fmla="*/ 962025 h 2395538"/>
              <a:gd name="connsiteX151" fmla="*/ 1000125 w 3886200"/>
              <a:gd name="connsiteY151" fmla="*/ 771525 h 2395538"/>
              <a:gd name="connsiteX152" fmla="*/ 947738 w 3886200"/>
              <a:gd name="connsiteY152" fmla="*/ 671513 h 2395538"/>
              <a:gd name="connsiteX153" fmla="*/ 928688 w 3886200"/>
              <a:gd name="connsiteY153" fmla="*/ 619125 h 2395538"/>
              <a:gd name="connsiteX154" fmla="*/ 938213 w 3886200"/>
              <a:gd name="connsiteY154" fmla="*/ 561975 h 2395538"/>
              <a:gd name="connsiteX155" fmla="*/ 981075 w 3886200"/>
              <a:gd name="connsiteY155" fmla="*/ 552450 h 2395538"/>
              <a:gd name="connsiteX156" fmla="*/ 1038225 w 3886200"/>
              <a:gd name="connsiteY156" fmla="*/ 533400 h 2395538"/>
              <a:gd name="connsiteX157" fmla="*/ 1090613 w 3886200"/>
              <a:gd name="connsiteY157" fmla="*/ 471488 h 2395538"/>
              <a:gd name="connsiteX158" fmla="*/ 1152525 w 3886200"/>
              <a:gd name="connsiteY158" fmla="*/ 504825 h 2395538"/>
              <a:gd name="connsiteX159" fmla="*/ 1181100 w 3886200"/>
              <a:gd name="connsiteY159" fmla="*/ 519113 h 2395538"/>
              <a:gd name="connsiteX160" fmla="*/ 1185863 w 3886200"/>
              <a:gd name="connsiteY160" fmla="*/ 433388 h 2395538"/>
              <a:gd name="connsiteX161" fmla="*/ 1200150 w 3886200"/>
              <a:gd name="connsiteY161" fmla="*/ 357188 h 2395538"/>
              <a:gd name="connsiteX162" fmla="*/ 1266825 w 3886200"/>
              <a:gd name="connsiteY162" fmla="*/ 328613 h 2395538"/>
              <a:gd name="connsiteX163" fmla="*/ 1300163 w 3886200"/>
              <a:gd name="connsiteY163" fmla="*/ 352425 h 2395538"/>
              <a:gd name="connsiteX164" fmla="*/ 1276350 w 3886200"/>
              <a:gd name="connsiteY164" fmla="*/ 385763 h 2395538"/>
              <a:gd name="connsiteX165" fmla="*/ 1243013 w 3886200"/>
              <a:gd name="connsiteY165" fmla="*/ 414338 h 2395538"/>
              <a:gd name="connsiteX166" fmla="*/ 1262063 w 3886200"/>
              <a:gd name="connsiteY166" fmla="*/ 514350 h 2395538"/>
              <a:gd name="connsiteX167" fmla="*/ 1262063 w 3886200"/>
              <a:gd name="connsiteY167" fmla="*/ 557213 h 2395538"/>
              <a:gd name="connsiteX168" fmla="*/ 1271588 w 3886200"/>
              <a:gd name="connsiteY168" fmla="*/ 595313 h 2395538"/>
              <a:gd name="connsiteX169" fmla="*/ 1376363 w 3886200"/>
              <a:gd name="connsiteY169" fmla="*/ 623888 h 2395538"/>
              <a:gd name="connsiteX170" fmla="*/ 1538288 w 3886200"/>
              <a:gd name="connsiteY170" fmla="*/ 604838 h 2395538"/>
              <a:gd name="connsiteX171" fmla="*/ 1662113 w 3886200"/>
              <a:gd name="connsiteY171" fmla="*/ 623888 h 2395538"/>
              <a:gd name="connsiteX172" fmla="*/ 1752600 w 3886200"/>
              <a:gd name="connsiteY172" fmla="*/ 604838 h 2395538"/>
              <a:gd name="connsiteX173" fmla="*/ 1857375 w 3886200"/>
              <a:gd name="connsiteY173" fmla="*/ 490538 h 2395538"/>
              <a:gd name="connsiteX174" fmla="*/ 1943100 w 3886200"/>
              <a:gd name="connsiteY174" fmla="*/ 390525 h 2395538"/>
              <a:gd name="connsiteX175" fmla="*/ 1995488 w 3886200"/>
              <a:gd name="connsiteY175" fmla="*/ 333375 h 2395538"/>
              <a:gd name="connsiteX176" fmla="*/ 2000250 w 3886200"/>
              <a:gd name="connsiteY176" fmla="*/ 285750 h 2395538"/>
              <a:gd name="connsiteX177" fmla="*/ 2081213 w 3886200"/>
              <a:gd name="connsiteY177" fmla="*/ 219075 h 2395538"/>
              <a:gd name="connsiteX178" fmla="*/ 2166938 w 3886200"/>
              <a:gd name="connsiteY178" fmla="*/ 214313 h 2395538"/>
              <a:gd name="connsiteX179" fmla="*/ 2357438 w 3886200"/>
              <a:gd name="connsiteY179" fmla="*/ 71438 h 2395538"/>
              <a:gd name="connsiteX180" fmla="*/ 2419350 w 3886200"/>
              <a:gd name="connsiteY180" fmla="*/ 4763 h 2395538"/>
              <a:gd name="connsiteX181" fmla="*/ 2700338 w 3886200"/>
              <a:gd name="connsiteY181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90763 w 3886200"/>
              <a:gd name="connsiteY14" fmla="*/ 533400 h 2395538"/>
              <a:gd name="connsiteX15" fmla="*/ 2147888 w 3886200"/>
              <a:gd name="connsiteY15" fmla="*/ 590550 h 2395538"/>
              <a:gd name="connsiteX16" fmla="*/ 2009775 w 3886200"/>
              <a:gd name="connsiteY16" fmla="*/ 676275 h 2395538"/>
              <a:gd name="connsiteX17" fmla="*/ 1924050 w 3886200"/>
              <a:gd name="connsiteY17" fmla="*/ 752475 h 2395538"/>
              <a:gd name="connsiteX18" fmla="*/ 1838325 w 3886200"/>
              <a:gd name="connsiteY18" fmla="*/ 804863 h 2395538"/>
              <a:gd name="connsiteX19" fmla="*/ 1795463 w 3886200"/>
              <a:gd name="connsiteY19" fmla="*/ 838200 h 2395538"/>
              <a:gd name="connsiteX20" fmla="*/ 1762125 w 3886200"/>
              <a:gd name="connsiteY20" fmla="*/ 900113 h 2395538"/>
              <a:gd name="connsiteX21" fmla="*/ 1585912 w 3886200"/>
              <a:gd name="connsiteY21" fmla="*/ 1176337 h 2395538"/>
              <a:gd name="connsiteX22" fmla="*/ 1376363 w 3886200"/>
              <a:gd name="connsiteY22" fmla="*/ 1438275 h 2395538"/>
              <a:gd name="connsiteX23" fmla="*/ 1652588 w 3886200"/>
              <a:gd name="connsiteY23" fmla="*/ 1624013 h 2395538"/>
              <a:gd name="connsiteX24" fmla="*/ 1843087 w 3886200"/>
              <a:gd name="connsiteY24" fmla="*/ 1204913 h 2395538"/>
              <a:gd name="connsiteX25" fmla="*/ 2233613 w 3886200"/>
              <a:gd name="connsiteY25" fmla="*/ 928688 h 2395538"/>
              <a:gd name="connsiteX26" fmla="*/ 2357438 w 3886200"/>
              <a:gd name="connsiteY26" fmla="*/ 852488 h 2395538"/>
              <a:gd name="connsiteX27" fmla="*/ 2500313 w 3886200"/>
              <a:gd name="connsiteY27" fmla="*/ 852488 h 2395538"/>
              <a:gd name="connsiteX28" fmla="*/ 2705100 w 3886200"/>
              <a:gd name="connsiteY28" fmla="*/ 785813 h 2395538"/>
              <a:gd name="connsiteX29" fmla="*/ 2852738 w 3886200"/>
              <a:gd name="connsiteY29" fmla="*/ 704850 h 2395538"/>
              <a:gd name="connsiteX30" fmla="*/ 3128963 w 3886200"/>
              <a:gd name="connsiteY30" fmla="*/ 657225 h 2395538"/>
              <a:gd name="connsiteX31" fmla="*/ 3333750 w 3886200"/>
              <a:gd name="connsiteY31" fmla="*/ 514350 h 2395538"/>
              <a:gd name="connsiteX32" fmla="*/ 3600450 w 3886200"/>
              <a:gd name="connsiteY32" fmla="*/ 257175 h 2395538"/>
              <a:gd name="connsiteX33" fmla="*/ 3686175 w 3886200"/>
              <a:gd name="connsiteY33" fmla="*/ 157163 h 2395538"/>
              <a:gd name="connsiteX34" fmla="*/ 3667125 w 3886200"/>
              <a:gd name="connsiteY34" fmla="*/ 119063 h 2395538"/>
              <a:gd name="connsiteX35" fmla="*/ 3762375 w 3886200"/>
              <a:gd name="connsiteY35" fmla="*/ 0 h 2395538"/>
              <a:gd name="connsiteX36" fmla="*/ 3886200 w 3886200"/>
              <a:gd name="connsiteY36" fmla="*/ 4763 h 2395538"/>
              <a:gd name="connsiteX37" fmla="*/ 3886200 w 3886200"/>
              <a:gd name="connsiteY37" fmla="*/ 933450 h 2395538"/>
              <a:gd name="connsiteX38" fmla="*/ 3886200 w 3886200"/>
              <a:gd name="connsiteY38" fmla="*/ 1157288 h 2395538"/>
              <a:gd name="connsiteX39" fmla="*/ 3805238 w 3886200"/>
              <a:gd name="connsiteY39" fmla="*/ 1171575 h 2395538"/>
              <a:gd name="connsiteX40" fmla="*/ 3757613 w 3886200"/>
              <a:gd name="connsiteY40" fmla="*/ 1190625 h 2395538"/>
              <a:gd name="connsiteX41" fmla="*/ 3719513 w 3886200"/>
              <a:gd name="connsiteY41" fmla="*/ 1233488 h 2395538"/>
              <a:gd name="connsiteX42" fmla="*/ 3705225 w 3886200"/>
              <a:gd name="connsiteY42" fmla="*/ 1266825 h 2395538"/>
              <a:gd name="connsiteX43" fmla="*/ 3676650 w 3886200"/>
              <a:gd name="connsiteY43" fmla="*/ 1271588 h 2395538"/>
              <a:gd name="connsiteX44" fmla="*/ 3648075 w 3886200"/>
              <a:gd name="connsiteY44" fmla="*/ 1238250 h 2395538"/>
              <a:gd name="connsiteX45" fmla="*/ 3605213 w 3886200"/>
              <a:gd name="connsiteY45" fmla="*/ 1209675 h 2395538"/>
              <a:gd name="connsiteX46" fmla="*/ 3533775 w 3886200"/>
              <a:gd name="connsiteY46" fmla="*/ 1243013 h 2395538"/>
              <a:gd name="connsiteX47" fmla="*/ 3448050 w 3886200"/>
              <a:gd name="connsiteY47" fmla="*/ 1271588 h 2395538"/>
              <a:gd name="connsiteX48" fmla="*/ 3371850 w 3886200"/>
              <a:gd name="connsiteY48" fmla="*/ 1276350 h 2395538"/>
              <a:gd name="connsiteX49" fmla="*/ 3333750 w 3886200"/>
              <a:gd name="connsiteY49" fmla="*/ 1304925 h 2395538"/>
              <a:gd name="connsiteX50" fmla="*/ 3290888 w 3886200"/>
              <a:gd name="connsiteY50" fmla="*/ 1285875 h 2395538"/>
              <a:gd name="connsiteX51" fmla="*/ 3243263 w 3886200"/>
              <a:gd name="connsiteY51" fmla="*/ 1281113 h 2395538"/>
              <a:gd name="connsiteX52" fmla="*/ 3186113 w 3886200"/>
              <a:gd name="connsiteY52" fmla="*/ 1276350 h 2395538"/>
              <a:gd name="connsiteX53" fmla="*/ 3114675 w 3886200"/>
              <a:gd name="connsiteY53" fmla="*/ 1276350 h 2395538"/>
              <a:gd name="connsiteX54" fmla="*/ 3057525 w 3886200"/>
              <a:gd name="connsiteY54" fmla="*/ 1323975 h 2395538"/>
              <a:gd name="connsiteX55" fmla="*/ 2995613 w 3886200"/>
              <a:gd name="connsiteY55" fmla="*/ 1381125 h 2395538"/>
              <a:gd name="connsiteX56" fmla="*/ 2928938 w 3886200"/>
              <a:gd name="connsiteY56" fmla="*/ 1428750 h 2395538"/>
              <a:gd name="connsiteX57" fmla="*/ 2895600 w 3886200"/>
              <a:gd name="connsiteY57" fmla="*/ 1466850 h 2395538"/>
              <a:gd name="connsiteX58" fmla="*/ 2852738 w 3886200"/>
              <a:gd name="connsiteY58" fmla="*/ 1514475 h 2395538"/>
              <a:gd name="connsiteX59" fmla="*/ 2824163 w 3886200"/>
              <a:gd name="connsiteY59" fmla="*/ 1552575 h 2395538"/>
              <a:gd name="connsiteX60" fmla="*/ 2752725 w 3886200"/>
              <a:gd name="connsiteY60" fmla="*/ 1585913 h 2395538"/>
              <a:gd name="connsiteX61" fmla="*/ 2705100 w 3886200"/>
              <a:gd name="connsiteY61" fmla="*/ 1652588 h 2395538"/>
              <a:gd name="connsiteX62" fmla="*/ 2667000 w 3886200"/>
              <a:gd name="connsiteY62" fmla="*/ 1724025 h 2395538"/>
              <a:gd name="connsiteX63" fmla="*/ 2595563 w 3886200"/>
              <a:gd name="connsiteY63" fmla="*/ 1743075 h 2395538"/>
              <a:gd name="connsiteX64" fmla="*/ 2505075 w 3886200"/>
              <a:gd name="connsiteY64" fmla="*/ 1695450 h 2395538"/>
              <a:gd name="connsiteX65" fmla="*/ 2452688 w 3886200"/>
              <a:gd name="connsiteY65" fmla="*/ 1662113 h 2395538"/>
              <a:gd name="connsiteX66" fmla="*/ 2414588 w 3886200"/>
              <a:gd name="connsiteY66" fmla="*/ 1671638 h 2395538"/>
              <a:gd name="connsiteX67" fmla="*/ 2386013 w 3886200"/>
              <a:gd name="connsiteY67" fmla="*/ 1695450 h 2395538"/>
              <a:gd name="connsiteX68" fmla="*/ 2343150 w 3886200"/>
              <a:gd name="connsiteY68" fmla="*/ 1700213 h 2395538"/>
              <a:gd name="connsiteX69" fmla="*/ 2281238 w 3886200"/>
              <a:gd name="connsiteY69" fmla="*/ 1690688 h 2395538"/>
              <a:gd name="connsiteX70" fmla="*/ 2233613 w 3886200"/>
              <a:gd name="connsiteY70" fmla="*/ 1719263 h 2395538"/>
              <a:gd name="connsiteX71" fmla="*/ 2233613 w 3886200"/>
              <a:gd name="connsiteY71" fmla="*/ 1762125 h 2395538"/>
              <a:gd name="connsiteX72" fmla="*/ 2205038 w 3886200"/>
              <a:gd name="connsiteY72" fmla="*/ 1781175 h 2395538"/>
              <a:gd name="connsiteX73" fmla="*/ 2157413 w 3886200"/>
              <a:gd name="connsiteY73" fmla="*/ 1790700 h 2395538"/>
              <a:gd name="connsiteX74" fmla="*/ 2119313 w 3886200"/>
              <a:gd name="connsiteY74" fmla="*/ 1795463 h 2395538"/>
              <a:gd name="connsiteX75" fmla="*/ 2062163 w 3886200"/>
              <a:gd name="connsiteY75" fmla="*/ 1843088 h 2395538"/>
              <a:gd name="connsiteX76" fmla="*/ 2028825 w 3886200"/>
              <a:gd name="connsiteY76" fmla="*/ 1876425 h 2395538"/>
              <a:gd name="connsiteX77" fmla="*/ 1985963 w 3886200"/>
              <a:gd name="connsiteY77" fmla="*/ 1928813 h 2395538"/>
              <a:gd name="connsiteX78" fmla="*/ 1933575 w 3886200"/>
              <a:gd name="connsiteY78" fmla="*/ 1938338 h 2395538"/>
              <a:gd name="connsiteX79" fmla="*/ 1847850 w 3886200"/>
              <a:gd name="connsiteY79" fmla="*/ 1905000 h 2395538"/>
              <a:gd name="connsiteX80" fmla="*/ 1771650 w 3886200"/>
              <a:gd name="connsiteY80" fmla="*/ 1890713 h 2395538"/>
              <a:gd name="connsiteX81" fmla="*/ 1704975 w 3886200"/>
              <a:gd name="connsiteY81" fmla="*/ 1919288 h 2395538"/>
              <a:gd name="connsiteX82" fmla="*/ 1638300 w 3886200"/>
              <a:gd name="connsiteY82" fmla="*/ 1933575 h 2395538"/>
              <a:gd name="connsiteX83" fmla="*/ 1628775 w 3886200"/>
              <a:gd name="connsiteY83" fmla="*/ 1976438 h 2395538"/>
              <a:gd name="connsiteX84" fmla="*/ 1690688 w 3886200"/>
              <a:gd name="connsiteY84" fmla="*/ 2028825 h 2395538"/>
              <a:gd name="connsiteX85" fmla="*/ 1781175 w 3886200"/>
              <a:gd name="connsiteY85" fmla="*/ 2081213 h 2395538"/>
              <a:gd name="connsiteX86" fmla="*/ 1862138 w 3886200"/>
              <a:gd name="connsiteY86" fmla="*/ 2143125 h 2395538"/>
              <a:gd name="connsiteX87" fmla="*/ 1900238 w 3886200"/>
              <a:gd name="connsiteY87" fmla="*/ 2162175 h 2395538"/>
              <a:gd name="connsiteX88" fmla="*/ 1847850 w 3886200"/>
              <a:gd name="connsiteY88" fmla="*/ 2176463 h 2395538"/>
              <a:gd name="connsiteX89" fmla="*/ 1728788 w 3886200"/>
              <a:gd name="connsiteY89" fmla="*/ 2114550 h 2395538"/>
              <a:gd name="connsiteX90" fmla="*/ 1595438 w 3886200"/>
              <a:gd name="connsiteY90" fmla="*/ 2043113 h 2395538"/>
              <a:gd name="connsiteX91" fmla="*/ 1528763 w 3886200"/>
              <a:gd name="connsiteY91" fmla="*/ 1976438 h 2395538"/>
              <a:gd name="connsiteX92" fmla="*/ 1385888 w 3886200"/>
              <a:gd name="connsiteY92" fmla="*/ 1924050 h 2395538"/>
              <a:gd name="connsiteX93" fmla="*/ 1328738 w 3886200"/>
              <a:gd name="connsiteY93" fmla="*/ 1933575 h 2395538"/>
              <a:gd name="connsiteX94" fmla="*/ 1304925 w 3886200"/>
              <a:gd name="connsiteY94" fmla="*/ 1933575 h 2395538"/>
              <a:gd name="connsiteX95" fmla="*/ 1323975 w 3886200"/>
              <a:gd name="connsiteY95" fmla="*/ 1985963 h 2395538"/>
              <a:gd name="connsiteX96" fmla="*/ 1476375 w 3886200"/>
              <a:gd name="connsiteY96" fmla="*/ 2057400 h 2395538"/>
              <a:gd name="connsiteX97" fmla="*/ 1643063 w 3886200"/>
              <a:gd name="connsiteY97" fmla="*/ 2128838 h 2395538"/>
              <a:gd name="connsiteX98" fmla="*/ 1776413 w 3886200"/>
              <a:gd name="connsiteY98" fmla="*/ 2205038 h 2395538"/>
              <a:gd name="connsiteX99" fmla="*/ 1957388 w 3886200"/>
              <a:gd name="connsiteY99" fmla="*/ 2305050 h 2395538"/>
              <a:gd name="connsiteX100" fmla="*/ 2081213 w 3886200"/>
              <a:gd name="connsiteY100" fmla="*/ 2390775 h 2395538"/>
              <a:gd name="connsiteX101" fmla="*/ 457200 w 3886200"/>
              <a:gd name="connsiteY101" fmla="*/ 2390775 h 2395538"/>
              <a:gd name="connsiteX102" fmla="*/ 452438 w 3886200"/>
              <a:gd name="connsiteY102" fmla="*/ 2324100 h 2395538"/>
              <a:gd name="connsiteX103" fmla="*/ 409575 w 3886200"/>
              <a:gd name="connsiteY103" fmla="*/ 2300288 h 2395538"/>
              <a:gd name="connsiteX104" fmla="*/ 352425 w 3886200"/>
              <a:gd name="connsiteY104" fmla="*/ 2343150 h 2395538"/>
              <a:gd name="connsiteX105" fmla="*/ 300038 w 3886200"/>
              <a:gd name="connsiteY105" fmla="*/ 2390775 h 2395538"/>
              <a:gd name="connsiteX106" fmla="*/ 290513 w 3886200"/>
              <a:gd name="connsiteY106" fmla="*/ 2395538 h 2395538"/>
              <a:gd name="connsiteX107" fmla="*/ 219075 w 3886200"/>
              <a:gd name="connsiteY107" fmla="*/ 2390775 h 2395538"/>
              <a:gd name="connsiteX108" fmla="*/ 152400 w 3886200"/>
              <a:gd name="connsiteY108" fmla="*/ 2343150 h 2395538"/>
              <a:gd name="connsiteX109" fmla="*/ 90488 w 3886200"/>
              <a:gd name="connsiteY109" fmla="*/ 2309813 h 2395538"/>
              <a:gd name="connsiteX110" fmla="*/ 71438 w 3886200"/>
              <a:gd name="connsiteY110" fmla="*/ 2243138 h 2395538"/>
              <a:gd name="connsiteX111" fmla="*/ 71438 w 3886200"/>
              <a:gd name="connsiteY111" fmla="*/ 2243138 h 2395538"/>
              <a:gd name="connsiteX112" fmla="*/ 142875 w 3886200"/>
              <a:gd name="connsiteY112" fmla="*/ 2190750 h 2395538"/>
              <a:gd name="connsiteX113" fmla="*/ 195263 w 3886200"/>
              <a:gd name="connsiteY113" fmla="*/ 2128838 h 2395538"/>
              <a:gd name="connsiteX114" fmla="*/ 180975 w 3886200"/>
              <a:gd name="connsiteY114" fmla="*/ 2014538 h 2395538"/>
              <a:gd name="connsiteX115" fmla="*/ 161925 w 3886200"/>
              <a:gd name="connsiteY115" fmla="*/ 1976438 h 2395538"/>
              <a:gd name="connsiteX116" fmla="*/ 147638 w 3886200"/>
              <a:gd name="connsiteY116" fmla="*/ 1943100 h 2395538"/>
              <a:gd name="connsiteX117" fmla="*/ 104775 w 3886200"/>
              <a:gd name="connsiteY117" fmla="*/ 1933575 h 2395538"/>
              <a:gd name="connsiteX118" fmla="*/ 61913 w 3886200"/>
              <a:gd name="connsiteY118" fmla="*/ 1966913 h 2395538"/>
              <a:gd name="connsiteX119" fmla="*/ 28575 w 3886200"/>
              <a:gd name="connsiteY119" fmla="*/ 1976438 h 2395538"/>
              <a:gd name="connsiteX120" fmla="*/ 0 w 3886200"/>
              <a:gd name="connsiteY120" fmla="*/ 1924050 h 2395538"/>
              <a:gd name="connsiteX121" fmla="*/ 19050 w 3886200"/>
              <a:gd name="connsiteY121" fmla="*/ 1866900 h 2395538"/>
              <a:gd name="connsiteX122" fmla="*/ 71438 w 3886200"/>
              <a:gd name="connsiteY122" fmla="*/ 1838325 h 2395538"/>
              <a:gd name="connsiteX123" fmla="*/ 147638 w 3886200"/>
              <a:gd name="connsiteY123" fmla="*/ 1828800 h 2395538"/>
              <a:gd name="connsiteX124" fmla="*/ 190500 w 3886200"/>
              <a:gd name="connsiteY124" fmla="*/ 1785938 h 2395538"/>
              <a:gd name="connsiteX125" fmla="*/ 166688 w 3886200"/>
              <a:gd name="connsiteY125" fmla="*/ 1757363 h 2395538"/>
              <a:gd name="connsiteX126" fmla="*/ 171450 w 3886200"/>
              <a:gd name="connsiteY126" fmla="*/ 1671638 h 2395538"/>
              <a:gd name="connsiteX127" fmla="*/ 185738 w 3886200"/>
              <a:gd name="connsiteY127" fmla="*/ 1619250 h 2395538"/>
              <a:gd name="connsiteX128" fmla="*/ 200025 w 3886200"/>
              <a:gd name="connsiteY128" fmla="*/ 1571625 h 2395538"/>
              <a:gd name="connsiteX129" fmla="*/ 180975 w 3886200"/>
              <a:gd name="connsiteY129" fmla="*/ 1514475 h 2395538"/>
              <a:gd name="connsiteX130" fmla="*/ 109538 w 3886200"/>
              <a:gd name="connsiteY130" fmla="*/ 1471613 h 2395538"/>
              <a:gd name="connsiteX131" fmla="*/ 195263 w 3886200"/>
              <a:gd name="connsiteY131" fmla="*/ 1423988 h 2395538"/>
              <a:gd name="connsiteX132" fmla="*/ 290513 w 3886200"/>
              <a:gd name="connsiteY132" fmla="*/ 1328738 h 2395538"/>
              <a:gd name="connsiteX133" fmla="*/ 342900 w 3886200"/>
              <a:gd name="connsiteY133" fmla="*/ 1271588 h 2395538"/>
              <a:gd name="connsiteX134" fmla="*/ 376238 w 3886200"/>
              <a:gd name="connsiteY134" fmla="*/ 1252538 h 2395538"/>
              <a:gd name="connsiteX135" fmla="*/ 376238 w 3886200"/>
              <a:gd name="connsiteY135" fmla="*/ 1252538 h 2395538"/>
              <a:gd name="connsiteX136" fmla="*/ 371475 w 3886200"/>
              <a:gd name="connsiteY136" fmla="*/ 1319213 h 2395538"/>
              <a:gd name="connsiteX137" fmla="*/ 376238 w 3886200"/>
              <a:gd name="connsiteY137" fmla="*/ 1404938 h 2395538"/>
              <a:gd name="connsiteX138" fmla="*/ 347663 w 3886200"/>
              <a:gd name="connsiteY138" fmla="*/ 1524000 h 2395538"/>
              <a:gd name="connsiteX139" fmla="*/ 366713 w 3886200"/>
              <a:gd name="connsiteY139" fmla="*/ 1624013 h 2395538"/>
              <a:gd name="connsiteX140" fmla="*/ 514350 w 3886200"/>
              <a:gd name="connsiteY140" fmla="*/ 1657350 h 2395538"/>
              <a:gd name="connsiteX141" fmla="*/ 623888 w 3886200"/>
              <a:gd name="connsiteY141" fmla="*/ 1666875 h 2395538"/>
              <a:gd name="connsiteX142" fmla="*/ 747713 w 3886200"/>
              <a:gd name="connsiteY142" fmla="*/ 1633538 h 2395538"/>
              <a:gd name="connsiteX143" fmla="*/ 862013 w 3886200"/>
              <a:gd name="connsiteY143" fmla="*/ 1624013 h 2395538"/>
              <a:gd name="connsiteX144" fmla="*/ 971550 w 3886200"/>
              <a:gd name="connsiteY144" fmla="*/ 1552575 h 2395538"/>
              <a:gd name="connsiteX145" fmla="*/ 1009650 w 3886200"/>
              <a:gd name="connsiteY145" fmla="*/ 1504950 h 2395538"/>
              <a:gd name="connsiteX146" fmla="*/ 1071563 w 3886200"/>
              <a:gd name="connsiteY146" fmla="*/ 1552575 h 2395538"/>
              <a:gd name="connsiteX147" fmla="*/ 1109663 w 3886200"/>
              <a:gd name="connsiteY147" fmla="*/ 1562100 h 2395538"/>
              <a:gd name="connsiteX148" fmla="*/ 1114425 w 3886200"/>
              <a:gd name="connsiteY148" fmla="*/ 1423988 h 2395538"/>
              <a:gd name="connsiteX149" fmla="*/ 1147763 w 3886200"/>
              <a:gd name="connsiteY149" fmla="*/ 1147763 h 2395538"/>
              <a:gd name="connsiteX150" fmla="*/ 1090613 w 3886200"/>
              <a:gd name="connsiteY150" fmla="*/ 962025 h 2395538"/>
              <a:gd name="connsiteX151" fmla="*/ 1000125 w 3886200"/>
              <a:gd name="connsiteY151" fmla="*/ 771525 h 2395538"/>
              <a:gd name="connsiteX152" fmla="*/ 947738 w 3886200"/>
              <a:gd name="connsiteY152" fmla="*/ 671513 h 2395538"/>
              <a:gd name="connsiteX153" fmla="*/ 928688 w 3886200"/>
              <a:gd name="connsiteY153" fmla="*/ 619125 h 2395538"/>
              <a:gd name="connsiteX154" fmla="*/ 938213 w 3886200"/>
              <a:gd name="connsiteY154" fmla="*/ 561975 h 2395538"/>
              <a:gd name="connsiteX155" fmla="*/ 981075 w 3886200"/>
              <a:gd name="connsiteY155" fmla="*/ 552450 h 2395538"/>
              <a:gd name="connsiteX156" fmla="*/ 1038225 w 3886200"/>
              <a:gd name="connsiteY156" fmla="*/ 533400 h 2395538"/>
              <a:gd name="connsiteX157" fmla="*/ 1090613 w 3886200"/>
              <a:gd name="connsiteY157" fmla="*/ 471488 h 2395538"/>
              <a:gd name="connsiteX158" fmla="*/ 1152525 w 3886200"/>
              <a:gd name="connsiteY158" fmla="*/ 504825 h 2395538"/>
              <a:gd name="connsiteX159" fmla="*/ 1181100 w 3886200"/>
              <a:gd name="connsiteY159" fmla="*/ 519113 h 2395538"/>
              <a:gd name="connsiteX160" fmla="*/ 1185863 w 3886200"/>
              <a:gd name="connsiteY160" fmla="*/ 433388 h 2395538"/>
              <a:gd name="connsiteX161" fmla="*/ 1200150 w 3886200"/>
              <a:gd name="connsiteY161" fmla="*/ 357188 h 2395538"/>
              <a:gd name="connsiteX162" fmla="*/ 1266825 w 3886200"/>
              <a:gd name="connsiteY162" fmla="*/ 328613 h 2395538"/>
              <a:gd name="connsiteX163" fmla="*/ 1300163 w 3886200"/>
              <a:gd name="connsiteY163" fmla="*/ 352425 h 2395538"/>
              <a:gd name="connsiteX164" fmla="*/ 1276350 w 3886200"/>
              <a:gd name="connsiteY164" fmla="*/ 385763 h 2395538"/>
              <a:gd name="connsiteX165" fmla="*/ 1243013 w 3886200"/>
              <a:gd name="connsiteY165" fmla="*/ 414338 h 2395538"/>
              <a:gd name="connsiteX166" fmla="*/ 1262063 w 3886200"/>
              <a:gd name="connsiteY166" fmla="*/ 514350 h 2395538"/>
              <a:gd name="connsiteX167" fmla="*/ 1262063 w 3886200"/>
              <a:gd name="connsiteY167" fmla="*/ 557213 h 2395538"/>
              <a:gd name="connsiteX168" fmla="*/ 1271588 w 3886200"/>
              <a:gd name="connsiteY168" fmla="*/ 595313 h 2395538"/>
              <a:gd name="connsiteX169" fmla="*/ 1376363 w 3886200"/>
              <a:gd name="connsiteY169" fmla="*/ 623888 h 2395538"/>
              <a:gd name="connsiteX170" fmla="*/ 1538288 w 3886200"/>
              <a:gd name="connsiteY170" fmla="*/ 604838 h 2395538"/>
              <a:gd name="connsiteX171" fmla="*/ 1662113 w 3886200"/>
              <a:gd name="connsiteY171" fmla="*/ 623888 h 2395538"/>
              <a:gd name="connsiteX172" fmla="*/ 1752600 w 3886200"/>
              <a:gd name="connsiteY172" fmla="*/ 604838 h 2395538"/>
              <a:gd name="connsiteX173" fmla="*/ 1857375 w 3886200"/>
              <a:gd name="connsiteY173" fmla="*/ 490538 h 2395538"/>
              <a:gd name="connsiteX174" fmla="*/ 1943100 w 3886200"/>
              <a:gd name="connsiteY174" fmla="*/ 390525 h 2395538"/>
              <a:gd name="connsiteX175" fmla="*/ 1995488 w 3886200"/>
              <a:gd name="connsiteY175" fmla="*/ 333375 h 2395538"/>
              <a:gd name="connsiteX176" fmla="*/ 2000250 w 3886200"/>
              <a:gd name="connsiteY176" fmla="*/ 285750 h 2395538"/>
              <a:gd name="connsiteX177" fmla="*/ 2081213 w 3886200"/>
              <a:gd name="connsiteY177" fmla="*/ 219075 h 2395538"/>
              <a:gd name="connsiteX178" fmla="*/ 2166938 w 3886200"/>
              <a:gd name="connsiteY178" fmla="*/ 214313 h 2395538"/>
              <a:gd name="connsiteX179" fmla="*/ 2357438 w 3886200"/>
              <a:gd name="connsiteY179" fmla="*/ 71438 h 2395538"/>
              <a:gd name="connsiteX180" fmla="*/ 2419350 w 3886200"/>
              <a:gd name="connsiteY180" fmla="*/ 4763 h 2395538"/>
              <a:gd name="connsiteX181" fmla="*/ 2700338 w 3886200"/>
              <a:gd name="connsiteY181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90763 w 3886200"/>
              <a:gd name="connsiteY14" fmla="*/ 533400 h 2395538"/>
              <a:gd name="connsiteX15" fmla="*/ 2147888 w 3886200"/>
              <a:gd name="connsiteY15" fmla="*/ 590550 h 2395538"/>
              <a:gd name="connsiteX16" fmla="*/ 2009775 w 3886200"/>
              <a:gd name="connsiteY16" fmla="*/ 676275 h 2395538"/>
              <a:gd name="connsiteX17" fmla="*/ 1924050 w 3886200"/>
              <a:gd name="connsiteY17" fmla="*/ 752475 h 2395538"/>
              <a:gd name="connsiteX18" fmla="*/ 1838325 w 3886200"/>
              <a:gd name="connsiteY18" fmla="*/ 804863 h 2395538"/>
              <a:gd name="connsiteX19" fmla="*/ 1795463 w 3886200"/>
              <a:gd name="connsiteY19" fmla="*/ 838200 h 2395538"/>
              <a:gd name="connsiteX20" fmla="*/ 1762125 w 3886200"/>
              <a:gd name="connsiteY20" fmla="*/ 900113 h 2395538"/>
              <a:gd name="connsiteX21" fmla="*/ 1585912 w 3886200"/>
              <a:gd name="connsiteY21" fmla="*/ 1176337 h 2395538"/>
              <a:gd name="connsiteX22" fmla="*/ 1447800 w 3886200"/>
              <a:gd name="connsiteY22" fmla="*/ 1319213 h 2395538"/>
              <a:gd name="connsiteX23" fmla="*/ 1376363 w 3886200"/>
              <a:gd name="connsiteY23" fmla="*/ 1438275 h 2395538"/>
              <a:gd name="connsiteX24" fmla="*/ 1652588 w 3886200"/>
              <a:gd name="connsiteY24" fmla="*/ 1624013 h 2395538"/>
              <a:gd name="connsiteX25" fmla="*/ 1843087 w 3886200"/>
              <a:gd name="connsiteY25" fmla="*/ 1204913 h 2395538"/>
              <a:gd name="connsiteX26" fmla="*/ 2233613 w 3886200"/>
              <a:gd name="connsiteY26" fmla="*/ 928688 h 2395538"/>
              <a:gd name="connsiteX27" fmla="*/ 2357438 w 3886200"/>
              <a:gd name="connsiteY27" fmla="*/ 852488 h 2395538"/>
              <a:gd name="connsiteX28" fmla="*/ 2500313 w 3886200"/>
              <a:gd name="connsiteY28" fmla="*/ 852488 h 2395538"/>
              <a:gd name="connsiteX29" fmla="*/ 2705100 w 3886200"/>
              <a:gd name="connsiteY29" fmla="*/ 785813 h 2395538"/>
              <a:gd name="connsiteX30" fmla="*/ 2852738 w 3886200"/>
              <a:gd name="connsiteY30" fmla="*/ 704850 h 2395538"/>
              <a:gd name="connsiteX31" fmla="*/ 3128963 w 3886200"/>
              <a:gd name="connsiteY31" fmla="*/ 657225 h 2395538"/>
              <a:gd name="connsiteX32" fmla="*/ 3333750 w 3886200"/>
              <a:gd name="connsiteY32" fmla="*/ 514350 h 2395538"/>
              <a:gd name="connsiteX33" fmla="*/ 3600450 w 3886200"/>
              <a:gd name="connsiteY33" fmla="*/ 257175 h 2395538"/>
              <a:gd name="connsiteX34" fmla="*/ 3686175 w 3886200"/>
              <a:gd name="connsiteY34" fmla="*/ 157163 h 2395538"/>
              <a:gd name="connsiteX35" fmla="*/ 3667125 w 3886200"/>
              <a:gd name="connsiteY35" fmla="*/ 119063 h 2395538"/>
              <a:gd name="connsiteX36" fmla="*/ 3762375 w 3886200"/>
              <a:gd name="connsiteY36" fmla="*/ 0 h 2395538"/>
              <a:gd name="connsiteX37" fmla="*/ 3886200 w 3886200"/>
              <a:gd name="connsiteY37" fmla="*/ 4763 h 2395538"/>
              <a:gd name="connsiteX38" fmla="*/ 3886200 w 3886200"/>
              <a:gd name="connsiteY38" fmla="*/ 933450 h 2395538"/>
              <a:gd name="connsiteX39" fmla="*/ 3886200 w 3886200"/>
              <a:gd name="connsiteY39" fmla="*/ 1157288 h 2395538"/>
              <a:gd name="connsiteX40" fmla="*/ 3805238 w 3886200"/>
              <a:gd name="connsiteY40" fmla="*/ 1171575 h 2395538"/>
              <a:gd name="connsiteX41" fmla="*/ 3757613 w 3886200"/>
              <a:gd name="connsiteY41" fmla="*/ 1190625 h 2395538"/>
              <a:gd name="connsiteX42" fmla="*/ 3719513 w 3886200"/>
              <a:gd name="connsiteY42" fmla="*/ 1233488 h 2395538"/>
              <a:gd name="connsiteX43" fmla="*/ 3705225 w 3886200"/>
              <a:gd name="connsiteY43" fmla="*/ 1266825 h 2395538"/>
              <a:gd name="connsiteX44" fmla="*/ 3676650 w 3886200"/>
              <a:gd name="connsiteY44" fmla="*/ 1271588 h 2395538"/>
              <a:gd name="connsiteX45" fmla="*/ 3648075 w 3886200"/>
              <a:gd name="connsiteY45" fmla="*/ 1238250 h 2395538"/>
              <a:gd name="connsiteX46" fmla="*/ 3605213 w 3886200"/>
              <a:gd name="connsiteY46" fmla="*/ 1209675 h 2395538"/>
              <a:gd name="connsiteX47" fmla="*/ 3533775 w 3886200"/>
              <a:gd name="connsiteY47" fmla="*/ 1243013 h 2395538"/>
              <a:gd name="connsiteX48" fmla="*/ 3448050 w 3886200"/>
              <a:gd name="connsiteY48" fmla="*/ 1271588 h 2395538"/>
              <a:gd name="connsiteX49" fmla="*/ 3371850 w 3886200"/>
              <a:gd name="connsiteY49" fmla="*/ 1276350 h 2395538"/>
              <a:gd name="connsiteX50" fmla="*/ 3333750 w 3886200"/>
              <a:gd name="connsiteY50" fmla="*/ 1304925 h 2395538"/>
              <a:gd name="connsiteX51" fmla="*/ 3290888 w 3886200"/>
              <a:gd name="connsiteY51" fmla="*/ 1285875 h 2395538"/>
              <a:gd name="connsiteX52" fmla="*/ 3243263 w 3886200"/>
              <a:gd name="connsiteY52" fmla="*/ 1281113 h 2395538"/>
              <a:gd name="connsiteX53" fmla="*/ 3186113 w 3886200"/>
              <a:gd name="connsiteY53" fmla="*/ 1276350 h 2395538"/>
              <a:gd name="connsiteX54" fmla="*/ 3114675 w 3886200"/>
              <a:gd name="connsiteY54" fmla="*/ 1276350 h 2395538"/>
              <a:gd name="connsiteX55" fmla="*/ 3057525 w 3886200"/>
              <a:gd name="connsiteY55" fmla="*/ 1323975 h 2395538"/>
              <a:gd name="connsiteX56" fmla="*/ 2995613 w 3886200"/>
              <a:gd name="connsiteY56" fmla="*/ 1381125 h 2395538"/>
              <a:gd name="connsiteX57" fmla="*/ 2928938 w 3886200"/>
              <a:gd name="connsiteY57" fmla="*/ 1428750 h 2395538"/>
              <a:gd name="connsiteX58" fmla="*/ 2895600 w 3886200"/>
              <a:gd name="connsiteY58" fmla="*/ 1466850 h 2395538"/>
              <a:gd name="connsiteX59" fmla="*/ 2852738 w 3886200"/>
              <a:gd name="connsiteY59" fmla="*/ 1514475 h 2395538"/>
              <a:gd name="connsiteX60" fmla="*/ 2824163 w 3886200"/>
              <a:gd name="connsiteY60" fmla="*/ 1552575 h 2395538"/>
              <a:gd name="connsiteX61" fmla="*/ 2752725 w 3886200"/>
              <a:gd name="connsiteY61" fmla="*/ 1585913 h 2395538"/>
              <a:gd name="connsiteX62" fmla="*/ 2705100 w 3886200"/>
              <a:gd name="connsiteY62" fmla="*/ 1652588 h 2395538"/>
              <a:gd name="connsiteX63" fmla="*/ 2667000 w 3886200"/>
              <a:gd name="connsiteY63" fmla="*/ 1724025 h 2395538"/>
              <a:gd name="connsiteX64" fmla="*/ 2595563 w 3886200"/>
              <a:gd name="connsiteY64" fmla="*/ 1743075 h 2395538"/>
              <a:gd name="connsiteX65" fmla="*/ 2505075 w 3886200"/>
              <a:gd name="connsiteY65" fmla="*/ 1695450 h 2395538"/>
              <a:gd name="connsiteX66" fmla="*/ 2452688 w 3886200"/>
              <a:gd name="connsiteY66" fmla="*/ 1662113 h 2395538"/>
              <a:gd name="connsiteX67" fmla="*/ 2414588 w 3886200"/>
              <a:gd name="connsiteY67" fmla="*/ 1671638 h 2395538"/>
              <a:gd name="connsiteX68" fmla="*/ 2386013 w 3886200"/>
              <a:gd name="connsiteY68" fmla="*/ 1695450 h 2395538"/>
              <a:gd name="connsiteX69" fmla="*/ 2343150 w 3886200"/>
              <a:gd name="connsiteY69" fmla="*/ 1700213 h 2395538"/>
              <a:gd name="connsiteX70" fmla="*/ 2281238 w 3886200"/>
              <a:gd name="connsiteY70" fmla="*/ 1690688 h 2395538"/>
              <a:gd name="connsiteX71" fmla="*/ 2233613 w 3886200"/>
              <a:gd name="connsiteY71" fmla="*/ 1719263 h 2395538"/>
              <a:gd name="connsiteX72" fmla="*/ 2233613 w 3886200"/>
              <a:gd name="connsiteY72" fmla="*/ 1762125 h 2395538"/>
              <a:gd name="connsiteX73" fmla="*/ 2205038 w 3886200"/>
              <a:gd name="connsiteY73" fmla="*/ 1781175 h 2395538"/>
              <a:gd name="connsiteX74" fmla="*/ 2157413 w 3886200"/>
              <a:gd name="connsiteY74" fmla="*/ 1790700 h 2395538"/>
              <a:gd name="connsiteX75" fmla="*/ 2119313 w 3886200"/>
              <a:gd name="connsiteY75" fmla="*/ 1795463 h 2395538"/>
              <a:gd name="connsiteX76" fmla="*/ 2062163 w 3886200"/>
              <a:gd name="connsiteY76" fmla="*/ 1843088 h 2395538"/>
              <a:gd name="connsiteX77" fmla="*/ 2028825 w 3886200"/>
              <a:gd name="connsiteY77" fmla="*/ 1876425 h 2395538"/>
              <a:gd name="connsiteX78" fmla="*/ 1985963 w 3886200"/>
              <a:gd name="connsiteY78" fmla="*/ 1928813 h 2395538"/>
              <a:gd name="connsiteX79" fmla="*/ 1933575 w 3886200"/>
              <a:gd name="connsiteY79" fmla="*/ 1938338 h 2395538"/>
              <a:gd name="connsiteX80" fmla="*/ 1847850 w 3886200"/>
              <a:gd name="connsiteY80" fmla="*/ 1905000 h 2395538"/>
              <a:gd name="connsiteX81" fmla="*/ 1771650 w 3886200"/>
              <a:gd name="connsiteY81" fmla="*/ 1890713 h 2395538"/>
              <a:gd name="connsiteX82" fmla="*/ 1704975 w 3886200"/>
              <a:gd name="connsiteY82" fmla="*/ 1919288 h 2395538"/>
              <a:gd name="connsiteX83" fmla="*/ 1638300 w 3886200"/>
              <a:gd name="connsiteY83" fmla="*/ 1933575 h 2395538"/>
              <a:gd name="connsiteX84" fmla="*/ 1628775 w 3886200"/>
              <a:gd name="connsiteY84" fmla="*/ 1976438 h 2395538"/>
              <a:gd name="connsiteX85" fmla="*/ 1690688 w 3886200"/>
              <a:gd name="connsiteY85" fmla="*/ 2028825 h 2395538"/>
              <a:gd name="connsiteX86" fmla="*/ 1781175 w 3886200"/>
              <a:gd name="connsiteY86" fmla="*/ 2081213 h 2395538"/>
              <a:gd name="connsiteX87" fmla="*/ 1862138 w 3886200"/>
              <a:gd name="connsiteY87" fmla="*/ 2143125 h 2395538"/>
              <a:gd name="connsiteX88" fmla="*/ 1900238 w 3886200"/>
              <a:gd name="connsiteY88" fmla="*/ 2162175 h 2395538"/>
              <a:gd name="connsiteX89" fmla="*/ 1847850 w 3886200"/>
              <a:gd name="connsiteY89" fmla="*/ 2176463 h 2395538"/>
              <a:gd name="connsiteX90" fmla="*/ 1728788 w 3886200"/>
              <a:gd name="connsiteY90" fmla="*/ 2114550 h 2395538"/>
              <a:gd name="connsiteX91" fmla="*/ 1595438 w 3886200"/>
              <a:gd name="connsiteY91" fmla="*/ 2043113 h 2395538"/>
              <a:gd name="connsiteX92" fmla="*/ 1528763 w 3886200"/>
              <a:gd name="connsiteY92" fmla="*/ 1976438 h 2395538"/>
              <a:gd name="connsiteX93" fmla="*/ 1385888 w 3886200"/>
              <a:gd name="connsiteY93" fmla="*/ 1924050 h 2395538"/>
              <a:gd name="connsiteX94" fmla="*/ 1328738 w 3886200"/>
              <a:gd name="connsiteY94" fmla="*/ 1933575 h 2395538"/>
              <a:gd name="connsiteX95" fmla="*/ 1304925 w 3886200"/>
              <a:gd name="connsiteY95" fmla="*/ 1933575 h 2395538"/>
              <a:gd name="connsiteX96" fmla="*/ 1323975 w 3886200"/>
              <a:gd name="connsiteY96" fmla="*/ 1985963 h 2395538"/>
              <a:gd name="connsiteX97" fmla="*/ 1476375 w 3886200"/>
              <a:gd name="connsiteY97" fmla="*/ 2057400 h 2395538"/>
              <a:gd name="connsiteX98" fmla="*/ 1643063 w 3886200"/>
              <a:gd name="connsiteY98" fmla="*/ 2128838 h 2395538"/>
              <a:gd name="connsiteX99" fmla="*/ 1776413 w 3886200"/>
              <a:gd name="connsiteY99" fmla="*/ 2205038 h 2395538"/>
              <a:gd name="connsiteX100" fmla="*/ 1957388 w 3886200"/>
              <a:gd name="connsiteY100" fmla="*/ 2305050 h 2395538"/>
              <a:gd name="connsiteX101" fmla="*/ 2081213 w 3886200"/>
              <a:gd name="connsiteY101" fmla="*/ 2390775 h 2395538"/>
              <a:gd name="connsiteX102" fmla="*/ 457200 w 3886200"/>
              <a:gd name="connsiteY102" fmla="*/ 2390775 h 2395538"/>
              <a:gd name="connsiteX103" fmla="*/ 452438 w 3886200"/>
              <a:gd name="connsiteY103" fmla="*/ 2324100 h 2395538"/>
              <a:gd name="connsiteX104" fmla="*/ 409575 w 3886200"/>
              <a:gd name="connsiteY104" fmla="*/ 2300288 h 2395538"/>
              <a:gd name="connsiteX105" fmla="*/ 352425 w 3886200"/>
              <a:gd name="connsiteY105" fmla="*/ 2343150 h 2395538"/>
              <a:gd name="connsiteX106" fmla="*/ 300038 w 3886200"/>
              <a:gd name="connsiteY106" fmla="*/ 2390775 h 2395538"/>
              <a:gd name="connsiteX107" fmla="*/ 290513 w 3886200"/>
              <a:gd name="connsiteY107" fmla="*/ 2395538 h 2395538"/>
              <a:gd name="connsiteX108" fmla="*/ 219075 w 3886200"/>
              <a:gd name="connsiteY108" fmla="*/ 2390775 h 2395538"/>
              <a:gd name="connsiteX109" fmla="*/ 152400 w 3886200"/>
              <a:gd name="connsiteY109" fmla="*/ 2343150 h 2395538"/>
              <a:gd name="connsiteX110" fmla="*/ 90488 w 3886200"/>
              <a:gd name="connsiteY110" fmla="*/ 2309813 h 2395538"/>
              <a:gd name="connsiteX111" fmla="*/ 71438 w 3886200"/>
              <a:gd name="connsiteY111" fmla="*/ 2243138 h 2395538"/>
              <a:gd name="connsiteX112" fmla="*/ 71438 w 3886200"/>
              <a:gd name="connsiteY112" fmla="*/ 2243138 h 2395538"/>
              <a:gd name="connsiteX113" fmla="*/ 142875 w 3886200"/>
              <a:gd name="connsiteY113" fmla="*/ 2190750 h 2395538"/>
              <a:gd name="connsiteX114" fmla="*/ 195263 w 3886200"/>
              <a:gd name="connsiteY114" fmla="*/ 2128838 h 2395538"/>
              <a:gd name="connsiteX115" fmla="*/ 180975 w 3886200"/>
              <a:gd name="connsiteY115" fmla="*/ 2014538 h 2395538"/>
              <a:gd name="connsiteX116" fmla="*/ 161925 w 3886200"/>
              <a:gd name="connsiteY116" fmla="*/ 1976438 h 2395538"/>
              <a:gd name="connsiteX117" fmla="*/ 147638 w 3886200"/>
              <a:gd name="connsiteY117" fmla="*/ 1943100 h 2395538"/>
              <a:gd name="connsiteX118" fmla="*/ 104775 w 3886200"/>
              <a:gd name="connsiteY118" fmla="*/ 1933575 h 2395538"/>
              <a:gd name="connsiteX119" fmla="*/ 61913 w 3886200"/>
              <a:gd name="connsiteY119" fmla="*/ 1966913 h 2395538"/>
              <a:gd name="connsiteX120" fmla="*/ 28575 w 3886200"/>
              <a:gd name="connsiteY120" fmla="*/ 1976438 h 2395538"/>
              <a:gd name="connsiteX121" fmla="*/ 0 w 3886200"/>
              <a:gd name="connsiteY121" fmla="*/ 1924050 h 2395538"/>
              <a:gd name="connsiteX122" fmla="*/ 19050 w 3886200"/>
              <a:gd name="connsiteY122" fmla="*/ 1866900 h 2395538"/>
              <a:gd name="connsiteX123" fmla="*/ 71438 w 3886200"/>
              <a:gd name="connsiteY123" fmla="*/ 1838325 h 2395538"/>
              <a:gd name="connsiteX124" fmla="*/ 147638 w 3886200"/>
              <a:gd name="connsiteY124" fmla="*/ 1828800 h 2395538"/>
              <a:gd name="connsiteX125" fmla="*/ 190500 w 3886200"/>
              <a:gd name="connsiteY125" fmla="*/ 1785938 h 2395538"/>
              <a:gd name="connsiteX126" fmla="*/ 166688 w 3886200"/>
              <a:gd name="connsiteY126" fmla="*/ 1757363 h 2395538"/>
              <a:gd name="connsiteX127" fmla="*/ 171450 w 3886200"/>
              <a:gd name="connsiteY127" fmla="*/ 1671638 h 2395538"/>
              <a:gd name="connsiteX128" fmla="*/ 185738 w 3886200"/>
              <a:gd name="connsiteY128" fmla="*/ 1619250 h 2395538"/>
              <a:gd name="connsiteX129" fmla="*/ 200025 w 3886200"/>
              <a:gd name="connsiteY129" fmla="*/ 1571625 h 2395538"/>
              <a:gd name="connsiteX130" fmla="*/ 180975 w 3886200"/>
              <a:gd name="connsiteY130" fmla="*/ 1514475 h 2395538"/>
              <a:gd name="connsiteX131" fmla="*/ 109538 w 3886200"/>
              <a:gd name="connsiteY131" fmla="*/ 1471613 h 2395538"/>
              <a:gd name="connsiteX132" fmla="*/ 195263 w 3886200"/>
              <a:gd name="connsiteY132" fmla="*/ 1423988 h 2395538"/>
              <a:gd name="connsiteX133" fmla="*/ 290513 w 3886200"/>
              <a:gd name="connsiteY133" fmla="*/ 1328738 h 2395538"/>
              <a:gd name="connsiteX134" fmla="*/ 342900 w 3886200"/>
              <a:gd name="connsiteY134" fmla="*/ 1271588 h 2395538"/>
              <a:gd name="connsiteX135" fmla="*/ 376238 w 3886200"/>
              <a:gd name="connsiteY135" fmla="*/ 1252538 h 2395538"/>
              <a:gd name="connsiteX136" fmla="*/ 376238 w 3886200"/>
              <a:gd name="connsiteY136" fmla="*/ 1252538 h 2395538"/>
              <a:gd name="connsiteX137" fmla="*/ 371475 w 3886200"/>
              <a:gd name="connsiteY137" fmla="*/ 1319213 h 2395538"/>
              <a:gd name="connsiteX138" fmla="*/ 376238 w 3886200"/>
              <a:gd name="connsiteY138" fmla="*/ 1404938 h 2395538"/>
              <a:gd name="connsiteX139" fmla="*/ 347663 w 3886200"/>
              <a:gd name="connsiteY139" fmla="*/ 1524000 h 2395538"/>
              <a:gd name="connsiteX140" fmla="*/ 366713 w 3886200"/>
              <a:gd name="connsiteY140" fmla="*/ 1624013 h 2395538"/>
              <a:gd name="connsiteX141" fmla="*/ 514350 w 3886200"/>
              <a:gd name="connsiteY141" fmla="*/ 1657350 h 2395538"/>
              <a:gd name="connsiteX142" fmla="*/ 623888 w 3886200"/>
              <a:gd name="connsiteY142" fmla="*/ 1666875 h 2395538"/>
              <a:gd name="connsiteX143" fmla="*/ 747713 w 3886200"/>
              <a:gd name="connsiteY143" fmla="*/ 1633538 h 2395538"/>
              <a:gd name="connsiteX144" fmla="*/ 862013 w 3886200"/>
              <a:gd name="connsiteY144" fmla="*/ 1624013 h 2395538"/>
              <a:gd name="connsiteX145" fmla="*/ 971550 w 3886200"/>
              <a:gd name="connsiteY145" fmla="*/ 1552575 h 2395538"/>
              <a:gd name="connsiteX146" fmla="*/ 1009650 w 3886200"/>
              <a:gd name="connsiteY146" fmla="*/ 1504950 h 2395538"/>
              <a:gd name="connsiteX147" fmla="*/ 1071563 w 3886200"/>
              <a:gd name="connsiteY147" fmla="*/ 1552575 h 2395538"/>
              <a:gd name="connsiteX148" fmla="*/ 1109663 w 3886200"/>
              <a:gd name="connsiteY148" fmla="*/ 1562100 h 2395538"/>
              <a:gd name="connsiteX149" fmla="*/ 1114425 w 3886200"/>
              <a:gd name="connsiteY149" fmla="*/ 1423988 h 2395538"/>
              <a:gd name="connsiteX150" fmla="*/ 1147763 w 3886200"/>
              <a:gd name="connsiteY150" fmla="*/ 1147763 h 2395538"/>
              <a:gd name="connsiteX151" fmla="*/ 1090613 w 3886200"/>
              <a:gd name="connsiteY151" fmla="*/ 962025 h 2395538"/>
              <a:gd name="connsiteX152" fmla="*/ 1000125 w 3886200"/>
              <a:gd name="connsiteY152" fmla="*/ 771525 h 2395538"/>
              <a:gd name="connsiteX153" fmla="*/ 947738 w 3886200"/>
              <a:gd name="connsiteY153" fmla="*/ 671513 h 2395538"/>
              <a:gd name="connsiteX154" fmla="*/ 928688 w 3886200"/>
              <a:gd name="connsiteY154" fmla="*/ 619125 h 2395538"/>
              <a:gd name="connsiteX155" fmla="*/ 938213 w 3886200"/>
              <a:gd name="connsiteY155" fmla="*/ 561975 h 2395538"/>
              <a:gd name="connsiteX156" fmla="*/ 981075 w 3886200"/>
              <a:gd name="connsiteY156" fmla="*/ 552450 h 2395538"/>
              <a:gd name="connsiteX157" fmla="*/ 1038225 w 3886200"/>
              <a:gd name="connsiteY157" fmla="*/ 533400 h 2395538"/>
              <a:gd name="connsiteX158" fmla="*/ 1090613 w 3886200"/>
              <a:gd name="connsiteY158" fmla="*/ 471488 h 2395538"/>
              <a:gd name="connsiteX159" fmla="*/ 1152525 w 3886200"/>
              <a:gd name="connsiteY159" fmla="*/ 504825 h 2395538"/>
              <a:gd name="connsiteX160" fmla="*/ 1181100 w 3886200"/>
              <a:gd name="connsiteY160" fmla="*/ 519113 h 2395538"/>
              <a:gd name="connsiteX161" fmla="*/ 1185863 w 3886200"/>
              <a:gd name="connsiteY161" fmla="*/ 433388 h 2395538"/>
              <a:gd name="connsiteX162" fmla="*/ 1200150 w 3886200"/>
              <a:gd name="connsiteY162" fmla="*/ 357188 h 2395538"/>
              <a:gd name="connsiteX163" fmla="*/ 1266825 w 3886200"/>
              <a:gd name="connsiteY163" fmla="*/ 328613 h 2395538"/>
              <a:gd name="connsiteX164" fmla="*/ 1300163 w 3886200"/>
              <a:gd name="connsiteY164" fmla="*/ 352425 h 2395538"/>
              <a:gd name="connsiteX165" fmla="*/ 1276350 w 3886200"/>
              <a:gd name="connsiteY165" fmla="*/ 385763 h 2395538"/>
              <a:gd name="connsiteX166" fmla="*/ 1243013 w 3886200"/>
              <a:gd name="connsiteY166" fmla="*/ 414338 h 2395538"/>
              <a:gd name="connsiteX167" fmla="*/ 1262063 w 3886200"/>
              <a:gd name="connsiteY167" fmla="*/ 514350 h 2395538"/>
              <a:gd name="connsiteX168" fmla="*/ 1262063 w 3886200"/>
              <a:gd name="connsiteY168" fmla="*/ 557213 h 2395538"/>
              <a:gd name="connsiteX169" fmla="*/ 1271588 w 3886200"/>
              <a:gd name="connsiteY169" fmla="*/ 595313 h 2395538"/>
              <a:gd name="connsiteX170" fmla="*/ 1376363 w 3886200"/>
              <a:gd name="connsiteY170" fmla="*/ 623888 h 2395538"/>
              <a:gd name="connsiteX171" fmla="*/ 1538288 w 3886200"/>
              <a:gd name="connsiteY171" fmla="*/ 604838 h 2395538"/>
              <a:gd name="connsiteX172" fmla="*/ 1662113 w 3886200"/>
              <a:gd name="connsiteY172" fmla="*/ 623888 h 2395538"/>
              <a:gd name="connsiteX173" fmla="*/ 1752600 w 3886200"/>
              <a:gd name="connsiteY173" fmla="*/ 604838 h 2395538"/>
              <a:gd name="connsiteX174" fmla="*/ 1857375 w 3886200"/>
              <a:gd name="connsiteY174" fmla="*/ 490538 h 2395538"/>
              <a:gd name="connsiteX175" fmla="*/ 1943100 w 3886200"/>
              <a:gd name="connsiteY175" fmla="*/ 390525 h 2395538"/>
              <a:gd name="connsiteX176" fmla="*/ 1995488 w 3886200"/>
              <a:gd name="connsiteY176" fmla="*/ 333375 h 2395538"/>
              <a:gd name="connsiteX177" fmla="*/ 2000250 w 3886200"/>
              <a:gd name="connsiteY177" fmla="*/ 285750 h 2395538"/>
              <a:gd name="connsiteX178" fmla="*/ 2081213 w 3886200"/>
              <a:gd name="connsiteY178" fmla="*/ 219075 h 2395538"/>
              <a:gd name="connsiteX179" fmla="*/ 2166938 w 3886200"/>
              <a:gd name="connsiteY179" fmla="*/ 214313 h 2395538"/>
              <a:gd name="connsiteX180" fmla="*/ 2357438 w 3886200"/>
              <a:gd name="connsiteY180" fmla="*/ 71438 h 2395538"/>
              <a:gd name="connsiteX181" fmla="*/ 2419350 w 3886200"/>
              <a:gd name="connsiteY181" fmla="*/ 4763 h 2395538"/>
              <a:gd name="connsiteX182" fmla="*/ 2700338 w 3886200"/>
              <a:gd name="connsiteY182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90763 w 3886200"/>
              <a:gd name="connsiteY14" fmla="*/ 533400 h 2395538"/>
              <a:gd name="connsiteX15" fmla="*/ 2147888 w 3886200"/>
              <a:gd name="connsiteY15" fmla="*/ 590550 h 2395538"/>
              <a:gd name="connsiteX16" fmla="*/ 2009775 w 3886200"/>
              <a:gd name="connsiteY16" fmla="*/ 676275 h 2395538"/>
              <a:gd name="connsiteX17" fmla="*/ 1924050 w 3886200"/>
              <a:gd name="connsiteY17" fmla="*/ 752475 h 2395538"/>
              <a:gd name="connsiteX18" fmla="*/ 1838325 w 3886200"/>
              <a:gd name="connsiteY18" fmla="*/ 804863 h 2395538"/>
              <a:gd name="connsiteX19" fmla="*/ 1795463 w 3886200"/>
              <a:gd name="connsiteY19" fmla="*/ 838200 h 2395538"/>
              <a:gd name="connsiteX20" fmla="*/ 1762125 w 3886200"/>
              <a:gd name="connsiteY20" fmla="*/ 900113 h 2395538"/>
              <a:gd name="connsiteX21" fmla="*/ 1585912 w 3886200"/>
              <a:gd name="connsiteY21" fmla="*/ 1176337 h 2395538"/>
              <a:gd name="connsiteX22" fmla="*/ 1395413 w 3886200"/>
              <a:gd name="connsiteY22" fmla="*/ 1314451 h 2395538"/>
              <a:gd name="connsiteX23" fmla="*/ 1376363 w 3886200"/>
              <a:gd name="connsiteY23" fmla="*/ 1438275 h 2395538"/>
              <a:gd name="connsiteX24" fmla="*/ 1652588 w 3886200"/>
              <a:gd name="connsiteY24" fmla="*/ 1624013 h 2395538"/>
              <a:gd name="connsiteX25" fmla="*/ 1843087 w 3886200"/>
              <a:gd name="connsiteY25" fmla="*/ 1204913 h 2395538"/>
              <a:gd name="connsiteX26" fmla="*/ 2233613 w 3886200"/>
              <a:gd name="connsiteY26" fmla="*/ 928688 h 2395538"/>
              <a:gd name="connsiteX27" fmla="*/ 2357438 w 3886200"/>
              <a:gd name="connsiteY27" fmla="*/ 852488 h 2395538"/>
              <a:gd name="connsiteX28" fmla="*/ 2500313 w 3886200"/>
              <a:gd name="connsiteY28" fmla="*/ 852488 h 2395538"/>
              <a:gd name="connsiteX29" fmla="*/ 2705100 w 3886200"/>
              <a:gd name="connsiteY29" fmla="*/ 785813 h 2395538"/>
              <a:gd name="connsiteX30" fmla="*/ 2852738 w 3886200"/>
              <a:gd name="connsiteY30" fmla="*/ 704850 h 2395538"/>
              <a:gd name="connsiteX31" fmla="*/ 3128963 w 3886200"/>
              <a:gd name="connsiteY31" fmla="*/ 657225 h 2395538"/>
              <a:gd name="connsiteX32" fmla="*/ 3333750 w 3886200"/>
              <a:gd name="connsiteY32" fmla="*/ 514350 h 2395538"/>
              <a:gd name="connsiteX33" fmla="*/ 3600450 w 3886200"/>
              <a:gd name="connsiteY33" fmla="*/ 257175 h 2395538"/>
              <a:gd name="connsiteX34" fmla="*/ 3686175 w 3886200"/>
              <a:gd name="connsiteY34" fmla="*/ 157163 h 2395538"/>
              <a:gd name="connsiteX35" fmla="*/ 3667125 w 3886200"/>
              <a:gd name="connsiteY35" fmla="*/ 119063 h 2395538"/>
              <a:gd name="connsiteX36" fmla="*/ 3762375 w 3886200"/>
              <a:gd name="connsiteY36" fmla="*/ 0 h 2395538"/>
              <a:gd name="connsiteX37" fmla="*/ 3886200 w 3886200"/>
              <a:gd name="connsiteY37" fmla="*/ 4763 h 2395538"/>
              <a:gd name="connsiteX38" fmla="*/ 3886200 w 3886200"/>
              <a:gd name="connsiteY38" fmla="*/ 933450 h 2395538"/>
              <a:gd name="connsiteX39" fmla="*/ 3886200 w 3886200"/>
              <a:gd name="connsiteY39" fmla="*/ 1157288 h 2395538"/>
              <a:gd name="connsiteX40" fmla="*/ 3805238 w 3886200"/>
              <a:gd name="connsiteY40" fmla="*/ 1171575 h 2395538"/>
              <a:gd name="connsiteX41" fmla="*/ 3757613 w 3886200"/>
              <a:gd name="connsiteY41" fmla="*/ 1190625 h 2395538"/>
              <a:gd name="connsiteX42" fmla="*/ 3719513 w 3886200"/>
              <a:gd name="connsiteY42" fmla="*/ 1233488 h 2395538"/>
              <a:gd name="connsiteX43" fmla="*/ 3705225 w 3886200"/>
              <a:gd name="connsiteY43" fmla="*/ 1266825 h 2395538"/>
              <a:gd name="connsiteX44" fmla="*/ 3676650 w 3886200"/>
              <a:gd name="connsiteY44" fmla="*/ 1271588 h 2395538"/>
              <a:gd name="connsiteX45" fmla="*/ 3648075 w 3886200"/>
              <a:gd name="connsiteY45" fmla="*/ 1238250 h 2395538"/>
              <a:gd name="connsiteX46" fmla="*/ 3605213 w 3886200"/>
              <a:gd name="connsiteY46" fmla="*/ 1209675 h 2395538"/>
              <a:gd name="connsiteX47" fmla="*/ 3533775 w 3886200"/>
              <a:gd name="connsiteY47" fmla="*/ 1243013 h 2395538"/>
              <a:gd name="connsiteX48" fmla="*/ 3448050 w 3886200"/>
              <a:gd name="connsiteY48" fmla="*/ 1271588 h 2395538"/>
              <a:gd name="connsiteX49" fmla="*/ 3371850 w 3886200"/>
              <a:gd name="connsiteY49" fmla="*/ 1276350 h 2395538"/>
              <a:gd name="connsiteX50" fmla="*/ 3333750 w 3886200"/>
              <a:gd name="connsiteY50" fmla="*/ 1304925 h 2395538"/>
              <a:gd name="connsiteX51" fmla="*/ 3290888 w 3886200"/>
              <a:gd name="connsiteY51" fmla="*/ 1285875 h 2395538"/>
              <a:gd name="connsiteX52" fmla="*/ 3243263 w 3886200"/>
              <a:gd name="connsiteY52" fmla="*/ 1281113 h 2395538"/>
              <a:gd name="connsiteX53" fmla="*/ 3186113 w 3886200"/>
              <a:gd name="connsiteY53" fmla="*/ 1276350 h 2395538"/>
              <a:gd name="connsiteX54" fmla="*/ 3114675 w 3886200"/>
              <a:gd name="connsiteY54" fmla="*/ 1276350 h 2395538"/>
              <a:gd name="connsiteX55" fmla="*/ 3057525 w 3886200"/>
              <a:gd name="connsiteY55" fmla="*/ 1323975 h 2395538"/>
              <a:gd name="connsiteX56" fmla="*/ 2995613 w 3886200"/>
              <a:gd name="connsiteY56" fmla="*/ 1381125 h 2395538"/>
              <a:gd name="connsiteX57" fmla="*/ 2928938 w 3886200"/>
              <a:gd name="connsiteY57" fmla="*/ 1428750 h 2395538"/>
              <a:gd name="connsiteX58" fmla="*/ 2895600 w 3886200"/>
              <a:gd name="connsiteY58" fmla="*/ 1466850 h 2395538"/>
              <a:gd name="connsiteX59" fmla="*/ 2852738 w 3886200"/>
              <a:gd name="connsiteY59" fmla="*/ 1514475 h 2395538"/>
              <a:gd name="connsiteX60" fmla="*/ 2824163 w 3886200"/>
              <a:gd name="connsiteY60" fmla="*/ 1552575 h 2395538"/>
              <a:gd name="connsiteX61" fmla="*/ 2752725 w 3886200"/>
              <a:gd name="connsiteY61" fmla="*/ 1585913 h 2395538"/>
              <a:gd name="connsiteX62" fmla="*/ 2705100 w 3886200"/>
              <a:gd name="connsiteY62" fmla="*/ 1652588 h 2395538"/>
              <a:gd name="connsiteX63" fmla="*/ 2667000 w 3886200"/>
              <a:gd name="connsiteY63" fmla="*/ 1724025 h 2395538"/>
              <a:gd name="connsiteX64" fmla="*/ 2595563 w 3886200"/>
              <a:gd name="connsiteY64" fmla="*/ 1743075 h 2395538"/>
              <a:gd name="connsiteX65" fmla="*/ 2505075 w 3886200"/>
              <a:gd name="connsiteY65" fmla="*/ 1695450 h 2395538"/>
              <a:gd name="connsiteX66" fmla="*/ 2452688 w 3886200"/>
              <a:gd name="connsiteY66" fmla="*/ 1662113 h 2395538"/>
              <a:gd name="connsiteX67" fmla="*/ 2414588 w 3886200"/>
              <a:gd name="connsiteY67" fmla="*/ 1671638 h 2395538"/>
              <a:gd name="connsiteX68" fmla="*/ 2386013 w 3886200"/>
              <a:gd name="connsiteY68" fmla="*/ 1695450 h 2395538"/>
              <a:gd name="connsiteX69" fmla="*/ 2343150 w 3886200"/>
              <a:gd name="connsiteY69" fmla="*/ 1700213 h 2395538"/>
              <a:gd name="connsiteX70" fmla="*/ 2281238 w 3886200"/>
              <a:gd name="connsiteY70" fmla="*/ 1690688 h 2395538"/>
              <a:gd name="connsiteX71" fmla="*/ 2233613 w 3886200"/>
              <a:gd name="connsiteY71" fmla="*/ 1719263 h 2395538"/>
              <a:gd name="connsiteX72" fmla="*/ 2233613 w 3886200"/>
              <a:gd name="connsiteY72" fmla="*/ 1762125 h 2395538"/>
              <a:gd name="connsiteX73" fmla="*/ 2205038 w 3886200"/>
              <a:gd name="connsiteY73" fmla="*/ 1781175 h 2395538"/>
              <a:gd name="connsiteX74" fmla="*/ 2157413 w 3886200"/>
              <a:gd name="connsiteY74" fmla="*/ 1790700 h 2395538"/>
              <a:gd name="connsiteX75" fmla="*/ 2119313 w 3886200"/>
              <a:gd name="connsiteY75" fmla="*/ 1795463 h 2395538"/>
              <a:gd name="connsiteX76" fmla="*/ 2062163 w 3886200"/>
              <a:gd name="connsiteY76" fmla="*/ 1843088 h 2395538"/>
              <a:gd name="connsiteX77" fmla="*/ 2028825 w 3886200"/>
              <a:gd name="connsiteY77" fmla="*/ 1876425 h 2395538"/>
              <a:gd name="connsiteX78" fmla="*/ 1985963 w 3886200"/>
              <a:gd name="connsiteY78" fmla="*/ 1928813 h 2395538"/>
              <a:gd name="connsiteX79" fmla="*/ 1933575 w 3886200"/>
              <a:gd name="connsiteY79" fmla="*/ 1938338 h 2395538"/>
              <a:gd name="connsiteX80" fmla="*/ 1847850 w 3886200"/>
              <a:gd name="connsiteY80" fmla="*/ 1905000 h 2395538"/>
              <a:gd name="connsiteX81" fmla="*/ 1771650 w 3886200"/>
              <a:gd name="connsiteY81" fmla="*/ 1890713 h 2395538"/>
              <a:gd name="connsiteX82" fmla="*/ 1704975 w 3886200"/>
              <a:gd name="connsiteY82" fmla="*/ 1919288 h 2395538"/>
              <a:gd name="connsiteX83" fmla="*/ 1638300 w 3886200"/>
              <a:gd name="connsiteY83" fmla="*/ 1933575 h 2395538"/>
              <a:gd name="connsiteX84" fmla="*/ 1628775 w 3886200"/>
              <a:gd name="connsiteY84" fmla="*/ 1976438 h 2395538"/>
              <a:gd name="connsiteX85" fmla="*/ 1690688 w 3886200"/>
              <a:gd name="connsiteY85" fmla="*/ 2028825 h 2395538"/>
              <a:gd name="connsiteX86" fmla="*/ 1781175 w 3886200"/>
              <a:gd name="connsiteY86" fmla="*/ 2081213 h 2395538"/>
              <a:gd name="connsiteX87" fmla="*/ 1862138 w 3886200"/>
              <a:gd name="connsiteY87" fmla="*/ 2143125 h 2395538"/>
              <a:gd name="connsiteX88" fmla="*/ 1900238 w 3886200"/>
              <a:gd name="connsiteY88" fmla="*/ 2162175 h 2395538"/>
              <a:gd name="connsiteX89" fmla="*/ 1847850 w 3886200"/>
              <a:gd name="connsiteY89" fmla="*/ 2176463 h 2395538"/>
              <a:gd name="connsiteX90" fmla="*/ 1728788 w 3886200"/>
              <a:gd name="connsiteY90" fmla="*/ 2114550 h 2395538"/>
              <a:gd name="connsiteX91" fmla="*/ 1595438 w 3886200"/>
              <a:gd name="connsiteY91" fmla="*/ 2043113 h 2395538"/>
              <a:gd name="connsiteX92" fmla="*/ 1528763 w 3886200"/>
              <a:gd name="connsiteY92" fmla="*/ 1976438 h 2395538"/>
              <a:gd name="connsiteX93" fmla="*/ 1385888 w 3886200"/>
              <a:gd name="connsiteY93" fmla="*/ 1924050 h 2395538"/>
              <a:gd name="connsiteX94" fmla="*/ 1328738 w 3886200"/>
              <a:gd name="connsiteY94" fmla="*/ 1933575 h 2395538"/>
              <a:gd name="connsiteX95" fmla="*/ 1304925 w 3886200"/>
              <a:gd name="connsiteY95" fmla="*/ 1933575 h 2395538"/>
              <a:gd name="connsiteX96" fmla="*/ 1323975 w 3886200"/>
              <a:gd name="connsiteY96" fmla="*/ 1985963 h 2395538"/>
              <a:gd name="connsiteX97" fmla="*/ 1476375 w 3886200"/>
              <a:gd name="connsiteY97" fmla="*/ 2057400 h 2395538"/>
              <a:gd name="connsiteX98" fmla="*/ 1643063 w 3886200"/>
              <a:gd name="connsiteY98" fmla="*/ 2128838 h 2395538"/>
              <a:gd name="connsiteX99" fmla="*/ 1776413 w 3886200"/>
              <a:gd name="connsiteY99" fmla="*/ 2205038 h 2395538"/>
              <a:gd name="connsiteX100" fmla="*/ 1957388 w 3886200"/>
              <a:gd name="connsiteY100" fmla="*/ 2305050 h 2395538"/>
              <a:gd name="connsiteX101" fmla="*/ 2081213 w 3886200"/>
              <a:gd name="connsiteY101" fmla="*/ 2390775 h 2395538"/>
              <a:gd name="connsiteX102" fmla="*/ 457200 w 3886200"/>
              <a:gd name="connsiteY102" fmla="*/ 2390775 h 2395538"/>
              <a:gd name="connsiteX103" fmla="*/ 452438 w 3886200"/>
              <a:gd name="connsiteY103" fmla="*/ 2324100 h 2395538"/>
              <a:gd name="connsiteX104" fmla="*/ 409575 w 3886200"/>
              <a:gd name="connsiteY104" fmla="*/ 2300288 h 2395538"/>
              <a:gd name="connsiteX105" fmla="*/ 352425 w 3886200"/>
              <a:gd name="connsiteY105" fmla="*/ 2343150 h 2395538"/>
              <a:gd name="connsiteX106" fmla="*/ 300038 w 3886200"/>
              <a:gd name="connsiteY106" fmla="*/ 2390775 h 2395538"/>
              <a:gd name="connsiteX107" fmla="*/ 290513 w 3886200"/>
              <a:gd name="connsiteY107" fmla="*/ 2395538 h 2395538"/>
              <a:gd name="connsiteX108" fmla="*/ 219075 w 3886200"/>
              <a:gd name="connsiteY108" fmla="*/ 2390775 h 2395538"/>
              <a:gd name="connsiteX109" fmla="*/ 152400 w 3886200"/>
              <a:gd name="connsiteY109" fmla="*/ 2343150 h 2395538"/>
              <a:gd name="connsiteX110" fmla="*/ 90488 w 3886200"/>
              <a:gd name="connsiteY110" fmla="*/ 2309813 h 2395538"/>
              <a:gd name="connsiteX111" fmla="*/ 71438 w 3886200"/>
              <a:gd name="connsiteY111" fmla="*/ 2243138 h 2395538"/>
              <a:gd name="connsiteX112" fmla="*/ 71438 w 3886200"/>
              <a:gd name="connsiteY112" fmla="*/ 2243138 h 2395538"/>
              <a:gd name="connsiteX113" fmla="*/ 142875 w 3886200"/>
              <a:gd name="connsiteY113" fmla="*/ 2190750 h 2395538"/>
              <a:gd name="connsiteX114" fmla="*/ 195263 w 3886200"/>
              <a:gd name="connsiteY114" fmla="*/ 2128838 h 2395538"/>
              <a:gd name="connsiteX115" fmla="*/ 180975 w 3886200"/>
              <a:gd name="connsiteY115" fmla="*/ 2014538 h 2395538"/>
              <a:gd name="connsiteX116" fmla="*/ 161925 w 3886200"/>
              <a:gd name="connsiteY116" fmla="*/ 1976438 h 2395538"/>
              <a:gd name="connsiteX117" fmla="*/ 147638 w 3886200"/>
              <a:gd name="connsiteY117" fmla="*/ 1943100 h 2395538"/>
              <a:gd name="connsiteX118" fmla="*/ 104775 w 3886200"/>
              <a:gd name="connsiteY118" fmla="*/ 1933575 h 2395538"/>
              <a:gd name="connsiteX119" fmla="*/ 61913 w 3886200"/>
              <a:gd name="connsiteY119" fmla="*/ 1966913 h 2395538"/>
              <a:gd name="connsiteX120" fmla="*/ 28575 w 3886200"/>
              <a:gd name="connsiteY120" fmla="*/ 1976438 h 2395538"/>
              <a:gd name="connsiteX121" fmla="*/ 0 w 3886200"/>
              <a:gd name="connsiteY121" fmla="*/ 1924050 h 2395538"/>
              <a:gd name="connsiteX122" fmla="*/ 19050 w 3886200"/>
              <a:gd name="connsiteY122" fmla="*/ 1866900 h 2395538"/>
              <a:gd name="connsiteX123" fmla="*/ 71438 w 3886200"/>
              <a:gd name="connsiteY123" fmla="*/ 1838325 h 2395538"/>
              <a:gd name="connsiteX124" fmla="*/ 147638 w 3886200"/>
              <a:gd name="connsiteY124" fmla="*/ 1828800 h 2395538"/>
              <a:gd name="connsiteX125" fmla="*/ 190500 w 3886200"/>
              <a:gd name="connsiteY125" fmla="*/ 1785938 h 2395538"/>
              <a:gd name="connsiteX126" fmla="*/ 166688 w 3886200"/>
              <a:gd name="connsiteY126" fmla="*/ 1757363 h 2395538"/>
              <a:gd name="connsiteX127" fmla="*/ 171450 w 3886200"/>
              <a:gd name="connsiteY127" fmla="*/ 1671638 h 2395538"/>
              <a:gd name="connsiteX128" fmla="*/ 185738 w 3886200"/>
              <a:gd name="connsiteY128" fmla="*/ 1619250 h 2395538"/>
              <a:gd name="connsiteX129" fmla="*/ 200025 w 3886200"/>
              <a:gd name="connsiteY129" fmla="*/ 1571625 h 2395538"/>
              <a:gd name="connsiteX130" fmla="*/ 180975 w 3886200"/>
              <a:gd name="connsiteY130" fmla="*/ 1514475 h 2395538"/>
              <a:gd name="connsiteX131" fmla="*/ 109538 w 3886200"/>
              <a:gd name="connsiteY131" fmla="*/ 1471613 h 2395538"/>
              <a:gd name="connsiteX132" fmla="*/ 195263 w 3886200"/>
              <a:gd name="connsiteY132" fmla="*/ 1423988 h 2395538"/>
              <a:gd name="connsiteX133" fmla="*/ 290513 w 3886200"/>
              <a:gd name="connsiteY133" fmla="*/ 1328738 h 2395538"/>
              <a:gd name="connsiteX134" fmla="*/ 342900 w 3886200"/>
              <a:gd name="connsiteY134" fmla="*/ 1271588 h 2395538"/>
              <a:gd name="connsiteX135" fmla="*/ 376238 w 3886200"/>
              <a:gd name="connsiteY135" fmla="*/ 1252538 h 2395538"/>
              <a:gd name="connsiteX136" fmla="*/ 376238 w 3886200"/>
              <a:gd name="connsiteY136" fmla="*/ 1252538 h 2395538"/>
              <a:gd name="connsiteX137" fmla="*/ 371475 w 3886200"/>
              <a:gd name="connsiteY137" fmla="*/ 1319213 h 2395538"/>
              <a:gd name="connsiteX138" fmla="*/ 376238 w 3886200"/>
              <a:gd name="connsiteY138" fmla="*/ 1404938 h 2395538"/>
              <a:gd name="connsiteX139" fmla="*/ 347663 w 3886200"/>
              <a:gd name="connsiteY139" fmla="*/ 1524000 h 2395538"/>
              <a:gd name="connsiteX140" fmla="*/ 366713 w 3886200"/>
              <a:gd name="connsiteY140" fmla="*/ 1624013 h 2395538"/>
              <a:gd name="connsiteX141" fmla="*/ 514350 w 3886200"/>
              <a:gd name="connsiteY141" fmla="*/ 1657350 h 2395538"/>
              <a:gd name="connsiteX142" fmla="*/ 623888 w 3886200"/>
              <a:gd name="connsiteY142" fmla="*/ 1666875 h 2395538"/>
              <a:gd name="connsiteX143" fmla="*/ 747713 w 3886200"/>
              <a:gd name="connsiteY143" fmla="*/ 1633538 h 2395538"/>
              <a:gd name="connsiteX144" fmla="*/ 862013 w 3886200"/>
              <a:gd name="connsiteY144" fmla="*/ 1624013 h 2395538"/>
              <a:gd name="connsiteX145" fmla="*/ 971550 w 3886200"/>
              <a:gd name="connsiteY145" fmla="*/ 1552575 h 2395538"/>
              <a:gd name="connsiteX146" fmla="*/ 1009650 w 3886200"/>
              <a:gd name="connsiteY146" fmla="*/ 1504950 h 2395538"/>
              <a:gd name="connsiteX147" fmla="*/ 1071563 w 3886200"/>
              <a:gd name="connsiteY147" fmla="*/ 1552575 h 2395538"/>
              <a:gd name="connsiteX148" fmla="*/ 1109663 w 3886200"/>
              <a:gd name="connsiteY148" fmla="*/ 1562100 h 2395538"/>
              <a:gd name="connsiteX149" fmla="*/ 1114425 w 3886200"/>
              <a:gd name="connsiteY149" fmla="*/ 1423988 h 2395538"/>
              <a:gd name="connsiteX150" fmla="*/ 1147763 w 3886200"/>
              <a:gd name="connsiteY150" fmla="*/ 1147763 h 2395538"/>
              <a:gd name="connsiteX151" fmla="*/ 1090613 w 3886200"/>
              <a:gd name="connsiteY151" fmla="*/ 962025 h 2395538"/>
              <a:gd name="connsiteX152" fmla="*/ 1000125 w 3886200"/>
              <a:gd name="connsiteY152" fmla="*/ 771525 h 2395538"/>
              <a:gd name="connsiteX153" fmla="*/ 947738 w 3886200"/>
              <a:gd name="connsiteY153" fmla="*/ 671513 h 2395538"/>
              <a:gd name="connsiteX154" fmla="*/ 928688 w 3886200"/>
              <a:gd name="connsiteY154" fmla="*/ 619125 h 2395538"/>
              <a:gd name="connsiteX155" fmla="*/ 938213 w 3886200"/>
              <a:gd name="connsiteY155" fmla="*/ 561975 h 2395538"/>
              <a:gd name="connsiteX156" fmla="*/ 981075 w 3886200"/>
              <a:gd name="connsiteY156" fmla="*/ 552450 h 2395538"/>
              <a:gd name="connsiteX157" fmla="*/ 1038225 w 3886200"/>
              <a:gd name="connsiteY157" fmla="*/ 533400 h 2395538"/>
              <a:gd name="connsiteX158" fmla="*/ 1090613 w 3886200"/>
              <a:gd name="connsiteY158" fmla="*/ 471488 h 2395538"/>
              <a:gd name="connsiteX159" fmla="*/ 1152525 w 3886200"/>
              <a:gd name="connsiteY159" fmla="*/ 504825 h 2395538"/>
              <a:gd name="connsiteX160" fmla="*/ 1181100 w 3886200"/>
              <a:gd name="connsiteY160" fmla="*/ 519113 h 2395538"/>
              <a:gd name="connsiteX161" fmla="*/ 1185863 w 3886200"/>
              <a:gd name="connsiteY161" fmla="*/ 433388 h 2395538"/>
              <a:gd name="connsiteX162" fmla="*/ 1200150 w 3886200"/>
              <a:gd name="connsiteY162" fmla="*/ 357188 h 2395538"/>
              <a:gd name="connsiteX163" fmla="*/ 1266825 w 3886200"/>
              <a:gd name="connsiteY163" fmla="*/ 328613 h 2395538"/>
              <a:gd name="connsiteX164" fmla="*/ 1300163 w 3886200"/>
              <a:gd name="connsiteY164" fmla="*/ 352425 h 2395538"/>
              <a:gd name="connsiteX165" fmla="*/ 1276350 w 3886200"/>
              <a:gd name="connsiteY165" fmla="*/ 385763 h 2395538"/>
              <a:gd name="connsiteX166" fmla="*/ 1243013 w 3886200"/>
              <a:gd name="connsiteY166" fmla="*/ 414338 h 2395538"/>
              <a:gd name="connsiteX167" fmla="*/ 1262063 w 3886200"/>
              <a:gd name="connsiteY167" fmla="*/ 514350 h 2395538"/>
              <a:gd name="connsiteX168" fmla="*/ 1262063 w 3886200"/>
              <a:gd name="connsiteY168" fmla="*/ 557213 h 2395538"/>
              <a:gd name="connsiteX169" fmla="*/ 1271588 w 3886200"/>
              <a:gd name="connsiteY169" fmla="*/ 595313 h 2395538"/>
              <a:gd name="connsiteX170" fmla="*/ 1376363 w 3886200"/>
              <a:gd name="connsiteY170" fmla="*/ 623888 h 2395538"/>
              <a:gd name="connsiteX171" fmla="*/ 1538288 w 3886200"/>
              <a:gd name="connsiteY171" fmla="*/ 604838 h 2395538"/>
              <a:gd name="connsiteX172" fmla="*/ 1662113 w 3886200"/>
              <a:gd name="connsiteY172" fmla="*/ 623888 h 2395538"/>
              <a:gd name="connsiteX173" fmla="*/ 1752600 w 3886200"/>
              <a:gd name="connsiteY173" fmla="*/ 604838 h 2395538"/>
              <a:gd name="connsiteX174" fmla="*/ 1857375 w 3886200"/>
              <a:gd name="connsiteY174" fmla="*/ 490538 h 2395538"/>
              <a:gd name="connsiteX175" fmla="*/ 1943100 w 3886200"/>
              <a:gd name="connsiteY175" fmla="*/ 390525 h 2395538"/>
              <a:gd name="connsiteX176" fmla="*/ 1995488 w 3886200"/>
              <a:gd name="connsiteY176" fmla="*/ 333375 h 2395538"/>
              <a:gd name="connsiteX177" fmla="*/ 2000250 w 3886200"/>
              <a:gd name="connsiteY177" fmla="*/ 285750 h 2395538"/>
              <a:gd name="connsiteX178" fmla="*/ 2081213 w 3886200"/>
              <a:gd name="connsiteY178" fmla="*/ 219075 h 2395538"/>
              <a:gd name="connsiteX179" fmla="*/ 2166938 w 3886200"/>
              <a:gd name="connsiteY179" fmla="*/ 214313 h 2395538"/>
              <a:gd name="connsiteX180" fmla="*/ 2357438 w 3886200"/>
              <a:gd name="connsiteY180" fmla="*/ 71438 h 2395538"/>
              <a:gd name="connsiteX181" fmla="*/ 2419350 w 3886200"/>
              <a:gd name="connsiteY181" fmla="*/ 4763 h 2395538"/>
              <a:gd name="connsiteX182" fmla="*/ 2700338 w 3886200"/>
              <a:gd name="connsiteY182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90763 w 3886200"/>
              <a:gd name="connsiteY14" fmla="*/ 533400 h 2395538"/>
              <a:gd name="connsiteX15" fmla="*/ 2147888 w 3886200"/>
              <a:gd name="connsiteY15" fmla="*/ 590550 h 2395538"/>
              <a:gd name="connsiteX16" fmla="*/ 2009775 w 3886200"/>
              <a:gd name="connsiteY16" fmla="*/ 676275 h 2395538"/>
              <a:gd name="connsiteX17" fmla="*/ 1924050 w 3886200"/>
              <a:gd name="connsiteY17" fmla="*/ 752475 h 2395538"/>
              <a:gd name="connsiteX18" fmla="*/ 1838325 w 3886200"/>
              <a:gd name="connsiteY18" fmla="*/ 804863 h 2395538"/>
              <a:gd name="connsiteX19" fmla="*/ 1795463 w 3886200"/>
              <a:gd name="connsiteY19" fmla="*/ 838200 h 2395538"/>
              <a:gd name="connsiteX20" fmla="*/ 1762125 w 3886200"/>
              <a:gd name="connsiteY20" fmla="*/ 900113 h 2395538"/>
              <a:gd name="connsiteX21" fmla="*/ 1314450 w 3886200"/>
              <a:gd name="connsiteY21" fmla="*/ 1262062 h 2395538"/>
              <a:gd name="connsiteX22" fmla="*/ 1395413 w 3886200"/>
              <a:gd name="connsiteY22" fmla="*/ 1314451 h 2395538"/>
              <a:gd name="connsiteX23" fmla="*/ 1376363 w 3886200"/>
              <a:gd name="connsiteY23" fmla="*/ 1438275 h 2395538"/>
              <a:gd name="connsiteX24" fmla="*/ 1652588 w 3886200"/>
              <a:gd name="connsiteY24" fmla="*/ 1624013 h 2395538"/>
              <a:gd name="connsiteX25" fmla="*/ 1843087 w 3886200"/>
              <a:gd name="connsiteY25" fmla="*/ 1204913 h 2395538"/>
              <a:gd name="connsiteX26" fmla="*/ 2233613 w 3886200"/>
              <a:gd name="connsiteY26" fmla="*/ 928688 h 2395538"/>
              <a:gd name="connsiteX27" fmla="*/ 2357438 w 3886200"/>
              <a:gd name="connsiteY27" fmla="*/ 852488 h 2395538"/>
              <a:gd name="connsiteX28" fmla="*/ 2500313 w 3886200"/>
              <a:gd name="connsiteY28" fmla="*/ 852488 h 2395538"/>
              <a:gd name="connsiteX29" fmla="*/ 2705100 w 3886200"/>
              <a:gd name="connsiteY29" fmla="*/ 785813 h 2395538"/>
              <a:gd name="connsiteX30" fmla="*/ 2852738 w 3886200"/>
              <a:gd name="connsiteY30" fmla="*/ 704850 h 2395538"/>
              <a:gd name="connsiteX31" fmla="*/ 3128963 w 3886200"/>
              <a:gd name="connsiteY31" fmla="*/ 657225 h 2395538"/>
              <a:gd name="connsiteX32" fmla="*/ 3333750 w 3886200"/>
              <a:gd name="connsiteY32" fmla="*/ 514350 h 2395538"/>
              <a:gd name="connsiteX33" fmla="*/ 3600450 w 3886200"/>
              <a:gd name="connsiteY33" fmla="*/ 257175 h 2395538"/>
              <a:gd name="connsiteX34" fmla="*/ 3686175 w 3886200"/>
              <a:gd name="connsiteY34" fmla="*/ 157163 h 2395538"/>
              <a:gd name="connsiteX35" fmla="*/ 3667125 w 3886200"/>
              <a:gd name="connsiteY35" fmla="*/ 119063 h 2395538"/>
              <a:gd name="connsiteX36" fmla="*/ 3762375 w 3886200"/>
              <a:gd name="connsiteY36" fmla="*/ 0 h 2395538"/>
              <a:gd name="connsiteX37" fmla="*/ 3886200 w 3886200"/>
              <a:gd name="connsiteY37" fmla="*/ 4763 h 2395538"/>
              <a:gd name="connsiteX38" fmla="*/ 3886200 w 3886200"/>
              <a:gd name="connsiteY38" fmla="*/ 933450 h 2395538"/>
              <a:gd name="connsiteX39" fmla="*/ 3886200 w 3886200"/>
              <a:gd name="connsiteY39" fmla="*/ 1157288 h 2395538"/>
              <a:gd name="connsiteX40" fmla="*/ 3805238 w 3886200"/>
              <a:gd name="connsiteY40" fmla="*/ 1171575 h 2395538"/>
              <a:gd name="connsiteX41" fmla="*/ 3757613 w 3886200"/>
              <a:gd name="connsiteY41" fmla="*/ 1190625 h 2395538"/>
              <a:gd name="connsiteX42" fmla="*/ 3719513 w 3886200"/>
              <a:gd name="connsiteY42" fmla="*/ 1233488 h 2395538"/>
              <a:gd name="connsiteX43" fmla="*/ 3705225 w 3886200"/>
              <a:gd name="connsiteY43" fmla="*/ 1266825 h 2395538"/>
              <a:gd name="connsiteX44" fmla="*/ 3676650 w 3886200"/>
              <a:gd name="connsiteY44" fmla="*/ 1271588 h 2395538"/>
              <a:gd name="connsiteX45" fmla="*/ 3648075 w 3886200"/>
              <a:gd name="connsiteY45" fmla="*/ 1238250 h 2395538"/>
              <a:gd name="connsiteX46" fmla="*/ 3605213 w 3886200"/>
              <a:gd name="connsiteY46" fmla="*/ 1209675 h 2395538"/>
              <a:gd name="connsiteX47" fmla="*/ 3533775 w 3886200"/>
              <a:gd name="connsiteY47" fmla="*/ 1243013 h 2395538"/>
              <a:gd name="connsiteX48" fmla="*/ 3448050 w 3886200"/>
              <a:gd name="connsiteY48" fmla="*/ 1271588 h 2395538"/>
              <a:gd name="connsiteX49" fmla="*/ 3371850 w 3886200"/>
              <a:gd name="connsiteY49" fmla="*/ 1276350 h 2395538"/>
              <a:gd name="connsiteX50" fmla="*/ 3333750 w 3886200"/>
              <a:gd name="connsiteY50" fmla="*/ 1304925 h 2395538"/>
              <a:gd name="connsiteX51" fmla="*/ 3290888 w 3886200"/>
              <a:gd name="connsiteY51" fmla="*/ 1285875 h 2395538"/>
              <a:gd name="connsiteX52" fmla="*/ 3243263 w 3886200"/>
              <a:gd name="connsiteY52" fmla="*/ 1281113 h 2395538"/>
              <a:gd name="connsiteX53" fmla="*/ 3186113 w 3886200"/>
              <a:gd name="connsiteY53" fmla="*/ 1276350 h 2395538"/>
              <a:gd name="connsiteX54" fmla="*/ 3114675 w 3886200"/>
              <a:gd name="connsiteY54" fmla="*/ 1276350 h 2395538"/>
              <a:gd name="connsiteX55" fmla="*/ 3057525 w 3886200"/>
              <a:gd name="connsiteY55" fmla="*/ 1323975 h 2395538"/>
              <a:gd name="connsiteX56" fmla="*/ 2995613 w 3886200"/>
              <a:gd name="connsiteY56" fmla="*/ 1381125 h 2395538"/>
              <a:gd name="connsiteX57" fmla="*/ 2928938 w 3886200"/>
              <a:gd name="connsiteY57" fmla="*/ 1428750 h 2395538"/>
              <a:gd name="connsiteX58" fmla="*/ 2895600 w 3886200"/>
              <a:gd name="connsiteY58" fmla="*/ 1466850 h 2395538"/>
              <a:gd name="connsiteX59" fmla="*/ 2852738 w 3886200"/>
              <a:gd name="connsiteY59" fmla="*/ 1514475 h 2395538"/>
              <a:gd name="connsiteX60" fmla="*/ 2824163 w 3886200"/>
              <a:gd name="connsiteY60" fmla="*/ 1552575 h 2395538"/>
              <a:gd name="connsiteX61" fmla="*/ 2752725 w 3886200"/>
              <a:gd name="connsiteY61" fmla="*/ 1585913 h 2395538"/>
              <a:gd name="connsiteX62" fmla="*/ 2705100 w 3886200"/>
              <a:gd name="connsiteY62" fmla="*/ 1652588 h 2395538"/>
              <a:gd name="connsiteX63" fmla="*/ 2667000 w 3886200"/>
              <a:gd name="connsiteY63" fmla="*/ 1724025 h 2395538"/>
              <a:gd name="connsiteX64" fmla="*/ 2595563 w 3886200"/>
              <a:gd name="connsiteY64" fmla="*/ 1743075 h 2395538"/>
              <a:gd name="connsiteX65" fmla="*/ 2505075 w 3886200"/>
              <a:gd name="connsiteY65" fmla="*/ 1695450 h 2395538"/>
              <a:gd name="connsiteX66" fmla="*/ 2452688 w 3886200"/>
              <a:gd name="connsiteY66" fmla="*/ 1662113 h 2395538"/>
              <a:gd name="connsiteX67" fmla="*/ 2414588 w 3886200"/>
              <a:gd name="connsiteY67" fmla="*/ 1671638 h 2395538"/>
              <a:gd name="connsiteX68" fmla="*/ 2386013 w 3886200"/>
              <a:gd name="connsiteY68" fmla="*/ 1695450 h 2395538"/>
              <a:gd name="connsiteX69" fmla="*/ 2343150 w 3886200"/>
              <a:gd name="connsiteY69" fmla="*/ 1700213 h 2395538"/>
              <a:gd name="connsiteX70" fmla="*/ 2281238 w 3886200"/>
              <a:gd name="connsiteY70" fmla="*/ 1690688 h 2395538"/>
              <a:gd name="connsiteX71" fmla="*/ 2233613 w 3886200"/>
              <a:gd name="connsiteY71" fmla="*/ 1719263 h 2395538"/>
              <a:gd name="connsiteX72" fmla="*/ 2233613 w 3886200"/>
              <a:gd name="connsiteY72" fmla="*/ 1762125 h 2395538"/>
              <a:gd name="connsiteX73" fmla="*/ 2205038 w 3886200"/>
              <a:gd name="connsiteY73" fmla="*/ 1781175 h 2395538"/>
              <a:gd name="connsiteX74" fmla="*/ 2157413 w 3886200"/>
              <a:gd name="connsiteY74" fmla="*/ 1790700 h 2395538"/>
              <a:gd name="connsiteX75" fmla="*/ 2119313 w 3886200"/>
              <a:gd name="connsiteY75" fmla="*/ 1795463 h 2395538"/>
              <a:gd name="connsiteX76" fmla="*/ 2062163 w 3886200"/>
              <a:gd name="connsiteY76" fmla="*/ 1843088 h 2395538"/>
              <a:gd name="connsiteX77" fmla="*/ 2028825 w 3886200"/>
              <a:gd name="connsiteY77" fmla="*/ 1876425 h 2395538"/>
              <a:gd name="connsiteX78" fmla="*/ 1985963 w 3886200"/>
              <a:gd name="connsiteY78" fmla="*/ 1928813 h 2395538"/>
              <a:gd name="connsiteX79" fmla="*/ 1933575 w 3886200"/>
              <a:gd name="connsiteY79" fmla="*/ 1938338 h 2395538"/>
              <a:gd name="connsiteX80" fmla="*/ 1847850 w 3886200"/>
              <a:gd name="connsiteY80" fmla="*/ 1905000 h 2395538"/>
              <a:gd name="connsiteX81" fmla="*/ 1771650 w 3886200"/>
              <a:gd name="connsiteY81" fmla="*/ 1890713 h 2395538"/>
              <a:gd name="connsiteX82" fmla="*/ 1704975 w 3886200"/>
              <a:gd name="connsiteY82" fmla="*/ 1919288 h 2395538"/>
              <a:gd name="connsiteX83" fmla="*/ 1638300 w 3886200"/>
              <a:gd name="connsiteY83" fmla="*/ 1933575 h 2395538"/>
              <a:gd name="connsiteX84" fmla="*/ 1628775 w 3886200"/>
              <a:gd name="connsiteY84" fmla="*/ 1976438 h 2395538"/>
              <a:gd name="connsiteX85" fmla="*/ 1690688 w 3886200"/>
              <a:gd name="connsiteY85" fmla="*/ 2028825 h 2395538"/>
              <a:gd name="connsiteX86" fmla="*/ 1781175 w 3886200"/>
              <a:gd name="connsiteY86" fmla="*/ 2081213 h 2395538"/>
              <a:gd name="connsiteX87" fmla="*/ 1862138 w 3886200"/>
              <a:gd name="connsiteY87" fmla="*/ 2143125 h 2395538"/>
              <a:gd name="connsiteX88" fmla="*/ 1900238 w 3886200"/>
              <a:gd name="connsiteY88" fmla="*/ 2162175 h 2395538"/>
              <a:gd name="connsiteX89" fmla="*/ 1847850 w 3886200"/>
              <a:gd name="connsiteY89" fmla="*/ 2176463 h 2395538"/>
              <a:gd name="connsiteX90" fmla="*/ 1728788 w 3886200"/>
              <a:gd name="connsiteY90" fmla="*/ 2114550 h 2395538"/>
              <a:gd name="connsiteX91" fmla="*/ 1595438 w 3886200"/>
              <a:gd name="connsiteY91" fmla="*/ 2043113 h 2395538"/>
              <a:gd name="connsiteX92" fmla="*/ 1528763 w 3886200"/>
              <a:gd name="connsiteY92" fmla="*/ 1976438 h 2395538"/>
              <a:gd name="connsiteX93" fmla="*/ 1385888 w 3886200"/>
              <a:gd name="connsiteY93" fmla="*/ 1924050 h 2395538"/>
              <a:gd name="connsiteX94" fmla="*/ 1328738 w 3886200"/>
              <a:gd name="connsiteY94" fmla="*/ 1933575 h 2395538"/>
              <a:gd name="connsiteX95" fmla="*/ 1304925 w 3886200"/>
              <a:gd name="connsiteY95" fmla="*/ 1933575 h 2395538"/>
              <a:gd name="connsiteX96" fmla="*/ 1323975 w 3886200"/>
              <a:gd name="connsiteY96" fmla="*/ 1985963 h 2395538"/>
              <a:gd name="connsiteX97" fmla="*/ 1476375 w 3886200"/>
              <a:gd name="connsiteY97" fmla="*/ 2057400 h 2395538"/>
              <a:gd name="connsiteX98" fmla="*/ 1643063 w 3886200"/>
              <a:gd name="connsiteY98" fmla="*/ 2128838 h 2395538"/>
              <a:gd name="connsiteX99" fmla="*/ 1776413 w 3886200"/>
              <a:gd name="connsiteY99" fmla="*/ 2205038 h 2395538"/>
              <a:gd name="connsiteX100" fmla="*/ 1957388 w 3886200"/>
              <a:gd name="connsiteY100" fmla="*/ 2305050 h 2395538"/>
              <a:gd name="connsiteX101" fmla="*/ 2081213 w 3886200"/>
              <a:gd name="connsiteY101" fmla="*/ 2390775 h 2395538"/>
              <a:gd name="connsiteX102" fmla="*/ 457200 w 3886200"/>
              <a:gd name="connsiteY102" fmla="*/ 2390775 h 2395538"/>
              <a:gd name="connsiteX103" fmla="*/ 452438 w 3886200"/>
              <a:gd name="connsiteY103" fmla="*/ 2324100 h 2395538"/>
              <a:gd name="connsiteX104" fmla="*/ 409575 w 3886200"/>
              <a:gd name="connsiteY104" fmla="*/ 2300288 h 2395538"/>
              <a:gd name="connsiteX105" fmla="*/ 352425 w 3886200"/>
              <a:gd name="connsiteY105" fmla="*/ 2343150 h 2395538"/>
              <a:gd name="connsiteX106" fmla="*/ 300038 w 3886200"/>
              <a:gd name="connsiteY106" fmla="*/ 2390775 h 2395538"/>
              <a:gd name="connsiteX107" fmla="*/ 290513 w 3886200"/>
              <a:gd name="connsiteY107" fmla="*/ 2395538 h 2395538"/>
              <a:gd name="connsiteX108" fmla="*/ 219075 w 3886200"/>
              <a:gd name="connsiteY108" fmla="*/ 2390775 h 2395538"/>
              <a:gd name="connsiteX109" fmla="*/ 152400 w 3886200"/>
              <a:gd name="connsiteY109" fmla="*/ 2343150 h 2395538"/>
              <a:gd name="connsiteX110" fmla="*/ 90488 w 3886200"/>
              <a:gd name="connsiteY110" fmla="*/ 2309813 h 2395538"/>
              <a:gd name="connsiteX111" fmla="*/ 71438 w 3886200"/>
              <a:gd name="connsiteY111" fmla="*/ 2243138 h 2395538"/>
              <a:gd name="connsiteX112" fmla="*/ 71438 w 3886200"/>
              <a:gd name="connsiteY112" fmla="*/ 2243138 h 2395538"/>
              <a:gd name="connsiteX113" fmla="*/ 142875 w 3886200"/>
              <a:gd name="connsiteY113" fmla="*/ 2190750 h 2395538"/>
              <a:gd name="connsiteX114" fmla="*/ 195263 w 3886200"/>
              <a:gd name="connsiteY114" fmla="*/ 2128838 h 2395538"/>
              <a:gd name="connsiteX115" fmla="*/ 180975 w 3886200"/>
              <a:gd name="connsiteY115" fmla="*/ 2014538 h 2395538"/>
              <a:gd name="connsiteX116" fmla="*/ 161925 w 3886200"/>
              <a:gd name="connsiteY116" fmla="*/ 1976438 h 2395538"/>
              <a:gd name="connsiteX117" fmla="*/ 147638 w 3886200"/>
              <a:gd name="connsiteY117" fmla="*/ 1943100 h 2395538"/>
              <a:gd name="connsiteX118" fmla="*/ 104775 w 3886200"/>
              <a:gd name="connsiteY118" fmla="*/ 1933575 h 2395538"/>
              <a:gd name="connsiteX119" fmla="*/ 61913 w 3886200"/>
              <a:gd name="connsiteY119" fmla="*/ 1966913 h 2395538"/>
              <a:gd name="connsiteX120" fmla="*/ 28575 w 3886200"/>
              <a:gd name="connsiteY120" fmla="*/ 1976438 h 2395538"/>
              <a:gd name="connsiteX121" fmla="*/ 0 w 3886200"/>
              <a:gd name="connsiteY121" fmla="*/ 1924050 h 2395538"/>
              <a:gd name="connsiteX122" fmla="*/ 19050 w 3886200"/>
              <a:gd name="connsiteY122" fmla="*/ 1866900 h 2395538"/>
              <a:gd name="connsiteX123" fmla="*/ 71438 w 3886200"/>
              <a:gd name="connsiteY123" fmla="*/ 1838325 h 2395538"/>
              <a:gd name="connsiteX124" fmla="*/ 147638 w 3886200"/>
              <a:gd name="connsiteY124" fmla="*/ 1828800 h 2395538"/>
              <a:gd name="connsiteX125" fmla="*/ 190500 w 3886200"/>
              <a:gd name="connsiteY125" fmla="*/ 1785938 h 2395538"/>
              <a:gd name="connsiteX126" fmla="*/ 166688 w 3886200"/>
              <a:gd name="connsiteY126" fmla="*/ 1757363 h 2395538"/>
              <a:gd name="connsiteX127" fmla="*/ 171450 w 3886200"/>
              <a:gd name="connsiteY127" fmla="*/ 1671638 h 2395538"/>
              <a:gd name="connsiteX128" fmla="*/ 185738 w 3886200"/>
              <a:gd name="connsiteY128" fmla="*/ 1619250 h 2395538"/>
              <a:gd name="connsiteX129" fmla="*/ 200025 w 3886200"/>
              <a:gd name="connsiteY129" fmla="*/ 1571625 h 2395538"/>
              <a:gd name="connsiteX130" fmla="*/ 180975 w 3886200"/>
              <a:gd name="connsiteY130" fmla="*/ 1514475 h 2395538"/>
              <a:gd name="connsiteX131" fmla="*/ 109538 w 3886200"/>
              <a:gd name="connsiteY131" fmla="*/ 1471613 h 2395538"/>
              <a:gd name="connsiteX132" fmla="*/ 195263 w 3886200"/>
              <a:gd name="connsiteY132" fmla="*/ 1423988 h 2395538"/>
              <a:gd name="connsiteX133" fmla="*/ 290513 w 3886200"/>
              <a:gd name="connsiteY133" fmla="*/ 1328738 h 2395538"/>
              <a:gd name="connsiteX134" fmla="*/ 342900 w 3886200"/>
              <a:gd name="connsiteY134" fmla="*/ 1271588 h 2395538"/>
              <a:gd name="connsiteX135" fmla="*/ 376238 w 3886200"/>
              <a:gd name="connsiteY135" fmla="*/ 1252538 h 2395538"/>
              <a:gd name="connsiteX136" fmla="*/ 376238 w 3886200"/>
              <a:gd name="connsiteY136" fmla="*/ 1252538 h 2395538"/>
              <a:gd name="connsiteX137" fmla="*/ 371475 w 3886200"/>
              <a:gd name="connsiteY137" fmla="*/ 1319213 h 2395538"/>
              <a:gd name="connsiteX138" fmla="*/ 376238 w 3886200"/>
              <a:gd name="connsiteY138" fmla="*/ 1404938 h 2395538"/>
              <a:gd name="connsiteX139" fmla="*/ 347663 w 3886200"/>
              <a:gd name="connsiteY139" fmla="*/ 1524000 h 2395538"/>
              <a:gd name="connsiteX140" fmla="*/ 366713 w 3886200"/>
              <a:gd name="connsiteY140" fmla="*/ 1624013 h 2395538"/>
              <a:gd name="connsiteX141" fmla="*/ 514350 w 3886200"/>
              <a:gd name="connsiteY141" fmla="*/ 1657350 h 2395538"/>
              <a:gd name="connsiteX142" fmla="*/ 623888 w 3886200"/>
              <a:gd name="connsiteY142" fmla="*/ 1666875 h 2395538"/>
              <a:gd name="connsiteX143" fmla="*/ 747713 w 3886200"/>
              <a:gd name="connsiteY143" fmla="*/ 1633538 h 2395538"/>
              <a:gd name="connsiteX144" fmla="*/ 862013 w 3886200"/>
              <a:gd name="connsiteY144" fmla="*/ 1624013 h 2395538"/>
              <a:gd name="connsiteX145" fmla="*/ 971550 w 3886200"/>
              <a:gd name="connsiteY145" fmla="*/ 1552575 h 2395538"/>
              <a:gd name="connsiteX146" fmla="*/ 1009650 w 3886200"/>
              <a:gd name="connsiteY146" fmla="*/ 1504950 h 2395538"/>
              <a:gd name="connsiteX147" fmla="*/ 1071563 w 3886200"/>
              <a:gd name="connsiteY147" fmla="*/ 1552575 h 2395538"/>
              <a:gd name="connsiteX148" fmla="*/ 1109663 w 3886200"/>
              <a:gd name="connsiteY148" fmla="*/ 1562100 h 2395538"/>
              <a:gd name="connsiteX149" fmla="*/ 1114425 w 3886200"/>
              <a:gd name="connsiteY149" fmla="*/ 1423988 h 2395538"/>
              <a:gd name="connsiteX150" fmla="*/ 1147763 w 3886200"/>
              <a:gd name="connsiteY150" fmla="*/ 1147763 h 2395538"/>
              <a:gd name="connsiteX151" fmla="*/ 1090613 w 3886200"/>
              <a:gd name="connsiteY151" fmla="*/ 962025 h 2395538"/>
              <a:gd name="connsiteX152" fmla="*/ 1000125 w 3886200"/>
              <a:gd name="connsiteY152" fmla="*/ 771525 h 2395538"/>
              <a:gd name="connsiteX153" fmla="*/ 947738 w 3886200"/>
              <a:gd name="connsiteY153" fmla="*/ 671513 h 2395538"/>
              <a:gd name="connsiteX154" fmla="*/ 928688 w 3886200"/>
              <a:gd name="connsiteY154" fmla="*/ 619125 h 2395538"/>
              <a:gd name="connsiteX155" fmla="*/ 938213 w 3886200"/>
              <a:gd name="connsiteY155" fmla="*/ 561975 h 2395538"/>
              <a:gd name="connsiteX156" fmla="*/ 981075 w 3886200"/>
              <a:gd name="connsiteY156" fmla="*/ 552450 h 2395538"/>
              <a:gd name="connsiteX157" fmla="*/ 1038225 w 3886200"/>
              <a:gd name="connsiteY157" fmla="*/ 533400 h 2395538"/>
              <a:gd name="connsiteX158" fmla="*/ 1090613 w 3886200"/>
              <a:gd name="connsiteY158" fmla="*/ 471488 h 2395538"/>
              <a:gd name="connsiteX159" fmla="*/ 1152525 w 3886200"/>
              <a:gd name="connsiteY159" fmla="*/ 504825 h 2395538"/>
              <a:gd name="connsiteX160" fmla="*/ 1181100 w 3886200"/>
              <a:gd name="connsiteY160" fmla="*/ 519113 h 2395538"/>
              <a:gd name="connsiteX161" fmla="*/ 1185863 w 3886200"/>
              <a:gd name="connsiteY161" fmla="*/ 433388 h 2395538"/>
              <a:gd name="connsiteX162" fmla="*/ 1200150 w 3886200"/>
              <a:gd name="connsiteY162" fmla="*/ 357188 h 2395538"/>
              <a:gd name="connsiteX163" fmla="*/ 1266825 w 3886200"/>
              <a:gd name="connsiteY163" fmla="*/ 328613 h 2395538"/>
              <a:gd name="connsiteX164" fmla="*/ 1300163 w 3886200"/>
              <a:gd name="connsiteY164" fmla="*/ 352425 h 2395538"/>
              <a:gd name="connsiteX165" fmla="*/ 1276350 w 3886200"/>
              <a:gd name="connsiteY165" fmla="*/ 385763 h 2395538"/>
              <a:gd name="connsiteX166" fmla="*/ 1243013 w 3886200"/>
              <a:gd name="connsiteY166" fmla="*/ 414338 h 2395538"/>
              <a:gd name="connsiteX167" fmla="*/ 1262063 w 3886200"/>
              <a:gd name="connsiteY167" fmla="*/ 514350 h 2395538"/>
              <a:gd name="connsiteX168" fmla="*/ 1262063 w 3886200"/>
              <a:gd name="connsiteY168" fmla="*/ 557213 h 2395538"/>
              <a:gd name="connsiteX169" fmla="*/ 1271588 w 3886200"/>
              <a:gd name="connsiteY169" fmla="*/ 595313 h 2395538"/>
              <a:gd name="connsiteX170" fmla="*/ 1376363 w 3886200"/>
              <a:gd name="connsiteY170" fmla="*/ 623888 h 2395538"/>
              <a:gd name="connsiteX171" fmla="*/ 1538288 w 3886200"/>
              <a:gd name="connsiteY171" fmla="*/ 604838 h 2395538"/>
              <a:gd name="connsiteX172" fmla="*/ 1662113 w 3886200"/>
              <a:gd name="connsiteY172" fmla="*/ 623888 h 2395538"/>
              <a:gd name="connsiteX173" fmla="*/ 1752600 w 3886200"/>
              <a:gd name="connsiteY173" fmla="*/ 604838 h 2395538"/>
              <a:gd name="connsiteX174" fmla="*/ 1857375 w 3886200"/>
              <a:gd name="connsiteY174" fmla="*/ 490538 h 2395538"/>
              <a:gd name="connsiteX175" fmla="*/ 1943100 w 3886200"/>
              <a:gd name="connsiteY175" fmla="*/ 390525 h 2395538"/>
              <a:gd name="connsiteX176" fmla="*/ 1995488 w 3886200"/>
              <a:gd name="connsiteY176" fmla="*/ 333375 h 2395538"/>
              <a:gd name="connsiteX177" fmla="*/ 2000250 w 3886200"/>
              <a:gd name="connsiteY177" fmla="*/ 285750 h 2395538"/>
              <a:gd name="connsiteX178" fmla="*/ 2081213 w 3886200"/>
              <a:gd name="connsiteY178" fmla="*/ 219075 h 2395538"/>
              <a:gd name="connsiteX179" fmla="*/ 2166938 w 3886200"/>
              <a:gd name="connsiteY179" fmla="*/ 214313 h 2395538"/>
              <a:gd name="connsiteX180" fmla="*/ 2357438 w 3886200"/>
              <a:gd name="connsiteY180" fmla="*/ 71438 h 2395538"/>
              <a:gd name="connsiteX181" fmla="*/ 2419350 w 3886200"/>
              <a:gd name="connsiteY181" fmla="*/ 4763 h 2395538"/>
              <a:gd name="connsiteX182" fmla="*/ 2700338 w 3886200"/>
              <a:gd name="connsiteY182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90763 w 3886200"/>
              <a:gd name="connsiteY14" fmla="*/ 533400 h 2395538"/>
              <a:gd name="connsiteX15" fmla="*/ 2147888 w 3886200"/>
              <a:gd name="connsiteY15" fmla="*/ 590550 h 2395538"/>
              <a:gd name="connsiteX16" fmla="*/ 2009775 w 3886200"/>
              <a:gd name="connsiteY16" fmla="*/ 676275 h 2395538"/>
              <a:gd name="connsiteX17" fmla="*/ 1924050 w 3886200"/>
              <a:gd name="connsiteY17" fmla="*/ 752475 h 2395538"/>
              <a:gd name="connsiteX18" fmla="*/ 1838325 w 3886200"/>
              <a:gd name="connsiteY18" fmla="*/ 804863 h 2395538"/>
              <a:gd name="connsiteX19" fmla="*/ 1795463 w 3886200"/>
              <a:gd name="connsiteY19" fmla="*/ 838200 h 2395538"/>
              <a:gd name="connsiteX20" fmla="*/ 1762125 w 3886200"/>
              <a:gd name="connsiteY20" fmla="*/ 900113 h 2395538"/>
              <a:gd name="connsiteX21" fmla="*/ 1285875 w 3886200"/>
              <a:gd name="connsiteY21" fmla="*/ 1290637 h 2395538"/>
              <a:gd name="connsiteX22" fmla="*/ 1395413 w 3886200"/>
              <a:gd name="connsiteY22" fmla="*/ 1314451 h 2395538"/>
              <a:gd name="connsiteX23" fmla="*/ 1376363 w 3886200"/>
              <a:gd name="connsiteY23" fmla="*/ 1438275 h 2395538"/>
              <a:gd name="connsiteX24" fmla="*/ 1652588 w 3886200"/>
              <a:gd name="connsiteY24" fmla="*/ 1624013 h 2395538"/>
              <a:gd name="connsiteX25" fmla="*/ 1843087 w 3886200"/>
              <a:gd name="connsiteY25" fmla="*/ 1204913 h 2395538"/>
              <a:gd name="connsiteX26" fmla="*/ 2233613 w 3886200"/>
              <a:gd name="connsiteY26" fmla="*/ 928688 h 2395538"/>
              <a:gd name="connsiteX27" fmla="*/ 2357438 w 3886200"/>
              <a:gd name="connsiteY27" fmla="*/ 852488 h 2395538"/>
              <a:gd name="connsiteX28" fmla="*/ 2500313 w 3886200"/>
              <a:gd name="connsiteY28" fmla="*/ 852488 h 2395538"/>
              <a:gd name="connsiteX29" fmla="*/ 2705100 w 3886200"/>
              <a:gd name="connsiteY29" fmla="*/ 785813 h 2395538"/>
              <a:gd name="connsiteX30" fmla="*/ 2852738 w 3886200"/>
              <a:gd name="connsiteY30" fmla="*/ 704850 h 2395538"/>
              <a:gd name="connsiteX31" fmla="*/ 3128963 w 3886200"/>
              <a:gd name="connsiteY31" fmla="*/ 657225 h 2395538"/>
              <a:gd name="connsiteX32" fmla="*/ 3333750 w 3886200"/>
              <a:gd name="connsiteY32" fmla="*/ 514350 h 2395538"/>
              <a:gd name="connsiteX33" fmla="*/ 3600450 w 3886200"/>
              <a:gd name="connsiteY33" fmla="*/ 257175 h 2395538"/>
              <a:gd name="connsiteX34" fmla="*/ 3686175 w 3886200"/>
              <a:gd name="connsiteY34" fmla="*/ 157163 h 2395538"/>
              <a:gd name="connsiteX35" fmla="*/ 3667125 w 3886200"/>
              <a:gd name="connsiteY35" fmla="*/ 119063 h 2395538"/>
              <a:gd name="connsiteX36" fmla="*/ 3762375 w 3886200"/>
              <a:gd name="connsiteY36" fmla="*/ 0 h 2395538"/>
              <a:gd name="connsiteX37" fmla="*/ 3886200 w 3886200"/>
              <a:gd name="connsiteY37" fmla="*/ 4763 h 2395538"/>
              <a:gd name="connsiteX38" fmla="*/ 3886200 w 3886200"/>
              <a:gd name="connsiteY38" fmla="*/ 933450 h 2395538"/>
              <a:gd name="connsiteX39" fmla="*/ 3886200 w 3886200"/>
              <a:gd name="connsiteY39" fmla="*/ 1157288 h 2395538"/>
              <a:gd name="connsiteX40" fmla="*/ 3805238 w 3886200"/>
              <a:gd name="connsiteY40" fmla="*/ 1171575 h 2395538"/>
              <a:gd name="connsiteX41" fmla="*/ 3757613 w 3886200"/>
              <a:gd name="connsiteY41" fmla="*/ 1190625 h 2395538"/>
              <a:gd name="connsiteX42" fmla="*/ 3719513 w 3886200"/>
              <a:gd name="connsiteY42" fmla="*/ 1233488 h 2395538"/>
              <a:gd name="connsiteX43" fmla="*/ 3705225 w 3886200"/>
              <a:gd name="connsiteY43" fmla="*/ 1266825 h 2395538"/>
              <a:gd name="connsiteX44" fmla="*/ 3676650 w 3886200"/>
              <a:gd name="connsiteY44" fmla="*/ 1271588 h 2395538"/>
              <a:gd name="connsiteX45" fmla="*/ 3648075 w 3886200"/>
              <a:gd name="connsiteY45" fmla="*/ 1238250 h 2395538"/>
              <a:gd name="connsiteX46" fmla="*/ 3605213 w 3886200"/>
              <a:gd name="connsiteY46" fmla="*/ 1209675 h 2395538"/>
              <a:gd name="connsiteX47" fmla="*/ 3533775 w 3886200"/>
              <a:gd name="connsiteY47" fmla="*/ 1243013 h 2395538"/>
              <a:gd name="connsiteX48" fmla="*/ 3448050 w 3886200"/>
              <a:gd name="connsiteY48" fmla="*/ 1271588 h 2395538"/>
              <a:gd name="connsiteX49" fmla="*/ 3371850 w 3886200"/>
              <a:gd name="connsiteY49" fmla="*/ 1276350 h 2395538"/>
              <a:gd name="connsiteX50" fmla="*/ 3333750 w 3886200"/>
              <a:gd name="connsiteY50" fmla="*/ 1304925 h 2395538"/>
              <a:gd name="connsiteX51" fmla="*/ 3290888 w 3886200"/>
              <a:gd name="connsiteY51" fmla="*/ 1285875 h 2395538"/>
              <a:gd name="connsiteX52" fmla="*/ 3243263 w 3886200"/>
              <a:gd name="connsiteY52" fmla="*/ 1281113 h 2395538"/>
              <a:gd name="connsiteX53" fmla="*/ 3186113 w 3886200"/>
              <a:gd name="connsiteY53" fmla="*/ 1276350 h 2395538"/>
              <a:gd name="connsiteX54" fmla="*/ 3114675 w 3886200"/>
              <a:gd name="connsiteY54" fmla="*/ 1276350 h 2395538"/>
              <a:gd name="connsiteX55" fmla="*/ 3057525 w 3886200"/>
              <a:gd name="connsiteY55" fmla="*/ 1323975 h 2395538"/>
              <a:gd name="connsiteX56" fmla="*/ 2995613 w 3886200"/>
              <a:gd name="connsiteY56" fmla="*/ 1381125 h 2395538"/>
              <a:gd name="connsiteX57" fmla="*/ 2928938 w 3886200"/>
              <a:gd name="connsiteY57" fmla="*/ 1428750 h 2395538"/>
              <a:gd name="connsiteX58" fmla="*/ 2895600 w 3886200"/>
              <a:gd name="connsiteY58" fmla="*/ 1466850 h 2395538"/>
              <a:gd name="connsiteX59" fmla="*/ 2852738 w 3886200"/>
              <a:gd name="connsiteY59" fmla="*/ 1514475 h 2395538"/>
              <a:gd name="connsiteX60" fmla="*/ 2824163 w 3886200"/>
              <a:gd name="connsiteY60" fmla="*/ 1552575 h 2395538"/>
              <a:gd name="connsiteX61" fmla="*/ 2752725 w 3886200"/>
              <a:gd name="connsiteY61" fmla="*/ 1585913 h 2395538"/>
              <a:gd name="connsiteX62" fmla="*/ 2705100 w 3886200"/>
              <a:gd name="connsiteY62" fmla="*/ 1652588 h 2395538"/>
              <a:gd name="connsiteX63" fmla="*/ 2667000 w 3886200"/>
              <a:gd name="connsiteY63" fmla="*/ 1724025 h 2395538"/>
              <a:gd name="connsiteX64" fmla="*/ 2595563 w 3886200"/>
              <a:gd name="connsiteY64" fmla="*/ 1743075 h 2395538"/>
              <a:gd name="connsiteX65" fmla="*/ 2505075 w 3886200"/>
              <a:gd name="connsiteY65" fmla="*/ 1695450 h 2395538"/>
              <a:gd name="connsiteX66" fmla="*/ 2452688 w 3886200"/>
              <a:gd name="connsiteY66" fmla="*/ 1662113 h 2395538"/>
              <a:gd name="connsiteX67" fmla="*/ 2414588 w 3886200"/>
              <a:gd name="connsiteY67" fmla="*/ 1671638 h 2395538"/>
              <a:gd name="connsiteX68" fmla="*/ 2386013 w 3886200"/>
              <a:gd name="connsiteY68" fmla="*/ 1695450 h 2395538"/>
              <a:gd name="connsiteX69" fmla="*/ 2343150 w 3886200"/>
              <a:gd name="connsiteY69" fmla="*/ 1700213 h 2395538"/>
              <a:gd name="connsiteX70" fmla="*/ 2281238 w 3886200"/>
              <a:gd name="connsiteY70" fmla="*/ 1690688 h 2395538"/>
              <a:gd name="connsiteX71" fmla="*/ 2233613 w 3886200"/>
              <a:gd name="connsiteY71" fmla="*/ 1719263 h 2395538"/>
              <a:gd name="connsiteX72" fmla="*/ 2233613 w 3886200"/>
              <a:gd name="connsiteY72" fmla="*/ 1762125 h 2395538"/>
              <a:gd name="connsiteX73" fmla="*/ 2205038 w 3886200"/>
              <a:gd name="connsiteY73" fmla="*/ 1781175 h 2395538"/>
              <a:gd name="connsiteX74" fmla="*/ 2157413 w 3886200"/>
              <a:gd name="connsiteY74" fmla="*/ 1790700 h 2395538"/>
              <a:gd name="connsiteX75" fmla="*/ 2119313 w 3886200"/>
              <a:gd name="connsiteY75" fmla="*/ 1795463 h 2395538"/>
              <a:gd name="connsiteX76" fmla="*/ 2062163 w 3886200"/>
              <a:gd name="connsiteY76" fmla="*/ 1843088 h 2395538"/>
              <a:gd name="connsiteX77" fmla="*/ 2028825 w 3886200"/>
              <a:gd name="connsiteY77" fmla="*/ 1876425 h 2395538"/>
              <a:gd name="connsiteX78" fmla="*/ 1985963 w 3886200"/>
              <a:gd name="connsiteY78" fmla="*/ 1928813 h 2395538"/>
              <a:gd name="connsiteX79" fmla="*/ 1933575 w 3886200"/>
              <a:gd name="connsiteY79" fmla="*/ 1938338 h 2395538"/>
              <a:gd name="connsiteX80" fmla="*/ 1847850 w 3886200"/>
              <a:gd name="connsiteY80" fmla="*/ 1905000 h 2395538"/>
              <a:gd name="connsiteX81" fmla="*/ 1771650 w 3886200"/>
              <a:gd name="connsiteY81" fmla="*/ 1890713 h 2395538"/>
              <a:gd name="connsiteX82" fmla="*/ 1704975 w 3886200"/>
              <a:gd name="connsiteY82" fmla="*/ 1919288 h 2395538"/>
              <a:gd name="connsiteX83" fmla="*/ 1638300 w 3886200"/>
              <a:gd name="connsiteY83" fmla="*/ 1933575 h 2395538"/>
              <a:gd name="connsiteX84" fmla="*/ 1628775 w 3886200"/>
              <a:gd name="connsiteY84" fmla="*/ 1976438 h 2395538"/>
              <a:gd name="connsiteX85" fmla="*/ 1690688 w 3886200"/>
              <a:gd name="connsiteY85" fmla="*/ 2028825 h 2395538"/>
              <a:gd name="connsiteX86" fmla="*/ 1781175 w 3886200"/>
              <a:gd name="connsiteY86" fmla="*/ 2081213 h 2395538"/>
              <a:gd name="connsiteX87" fmla="*/ 1862138 w 3886200"/>
              <a:gd name="connsiteY87" fmla="*/ 2143125 h 2395538"/>
              <a:gd name="connsiteX88" fmla="*/ 1900238 w 3886200"/>
              <a:gd name="connsiteY88" fmla="*/ 2162175 h 2395538"/>
              <a:gd name="connsiteX89" fmla="*/ 1847850 w 3886200"/>
              <a:gd name="connsiteY89" fmla="*/ 2176463 h 2395538"/>
              <a:gd name="connsiteX90" fmla="*/ 1728788 w 3886200"/>
              <a:gd name="connsiteY90" fmla="*/ 2114550 h 2395538"/>
              <a:gd name="connsiteX91" fmla="*/ 1595438 w 3886200"/>
              <a:gd name="connsiteY91" fmla="*/ 2043113 h 2395538"/>
              <a:gd name="connsiteX92" fmla="*/ 1528763 w 3886200"/>
              <a:gd name="connsiteY92" fmla="*/ 1976438 h 2395538"/>
              <a:gd name="connsiteX93" fmla="*/ 1385888 w 3886200"/>
              <a:gd name="connsiteY93" fmla="*/ 1924050 h 2395538"/>
              <a:gd name="connsiteX94" fmla="*/ 1328738 w 3886200"/>
              <a:gd name="connsiteY94" fmla="*/ 1933575 h 2395538"/>
              <a:gd name="connsiteX95" fmla="*/ 1304925 w 3886200"/>
              <a:gd name="connsiteY95" fmla="*/ 1933575 h 2395538"/>
              <a:gd name="connsiteX96" fmla="*/ 1323975 w 3886200"/>
              <a:gd name="connsiteY96" fmla="*/ 1985963 h 2395538"/>
              <a:gd name="connsiteX97" fmla="*/ 1476375 w 3886200"/>
              <a:gd name="connsiteY97" fmla="*/ 2057400 h 2395538"/>
              <a:gd name="connsiteX98" fmla="*/ 1643063 w 3886200"/>
              <a:gd name="connsiteY98" fmla="*/ 2128838 h 2395538"/>
              <a:gd name="connsiteX99" fmla="*/ 1776413 w 3886200"/>
              <a:gd name="connsiteY99" fmla="*/ 2205038 h 2395538"/>
              <a:gd name="connsiteX100" fmla="*/ 1957388 w 3886200"/>
              <a:gd name="connsiteY100" fmla="*/ 2305050 h 2395538"/>
              <a:gd name="connsiteX101" fmla="*/ 2081213 w 3886200"/>
              <a:gd name="connsiteY101" fmla="*/ 2390775 h 2395538"/>
              <a:gd name="connsiteX102" fmla="*/ 457200 w 3886200"/>
              <a:gd name="connsiteY102" fmla="*/ 2390775 h 2395538"/>
              <a:gd name="connsiteX103" fmla="*/ 452438 w 3886200"/>
              <a:gd name="connsiteY103" fmla="*/ 2324100 h 2395538"/>
              <a:gd name="connsiteX104" fmla="*/ 409575 w 3886200"/>
              <a:gd name="connsiteY104" fmla="*/ 2300288 h 2395538"/>
              <a:gd name="connsiteX105" fmla="*/ 352425 w 3886200"/>
              <a:gd name="connsiteY105" fmla="*/ 2343150 h 2395538"/>
              <a:gd name="connsiteX106" fmla="*/ 300038 w 3886200"/>
              <a:gd name="connsiteY106" fmla="*/ 2390775 h 2395538"/>
              <a:gd name="connsiteX107" fmla="*/ 290513 w 3886200"/>
              <a:gd name="connsiteY107" fmla="*/ 2395538 h 2395538"/>
              <a:gd name="connsiteX108" fmla="*/ 219075 w 3886200"/>
              <a:gd name="connsiteY108" fmla="*/ 2390775 h 2395538"/>
              <a:gd name="connsiteX109" fmla="*/ 152400 w 3886200"/>
              <a:gd name="connsiteY109" fmla="*/ 2343150 h 2395538"/>
              <a:gd name="connsiteX110" fmla="*/ 90488 w 3886200"/>
              <a:gd name="connsiteY110" fmla="*/ 2309813 h 2395538"/>
              <a:gd name="connsiteX111" fmla="*/ 71438 w 3886200"/>
              <a:gd name="connsiteY111" fmla="*/ 2243138 h 2395538"/>
              <a:gd name="connsiteX112" fmla="*/ 71438 w 3886200"/>
              <a:gd name="connsiteY112" fmla="*/ 2243138 h 2395538"/>
              <a:gd name="connsiteX113" fmla="*/ 142875 w 3886200"/>
              <a:gd name="connsiteY113" fmla="*/ 2190750 h 2395538"/>
              <a:gd name="connsiteX114" fmla="*/ 195263 w 3886200"/>
              <a:gd name="connsiteY114" fmla="*/ 2128838 h 2395538"/>
              <a:gd name="connsiteX115" fmla="*/ 180975 w 3886200"/>
              <a:gd name="connsiteY115" fmla="*/ 2014538 h 2395538"/>
              <a:gd name="connsiteX116" fmla="*/ 161925 w 3886200"/>
              <a:gd name="connsiteY116" fmla="*/ 1976438 h 2395538"/>
              <a:gd name="connsiteX117" fmla="*/ 147638 w 3886200"/>
              <a:gd name="connsiteY117" fmla="*/ 1943100 h 2395538"/>
              <a:gd name="connsiteX118" fmla="*/ 104775 w 3886200"/>
              <a:gd name="connsiteY118" fmla="*/ 1933575 h 2395538"/>
              <a:gd name="connsiteX119" fmla="*/ 61913 w 3886200"/>
              <a:gd name="connsiteY119" fmla="*/ 1966913 h 2395538"/>
              <a:gd name="connsiteX120" fmla="*/ 28575 w 3886200"/>
              <a:gd name="connsiteY120" fmla="*/ 1976438 h 2395538"/>
              <a:gd name="connsiteX121" fmla="*/ 0 w 3886200"/>
              <a:gd name="connsiteY121" fmla="*/ 1924050 h 2395538"/>
              <a:gd name="connsiteX122" fmla="*/ 19050 w 3886200"/>
              <a:gd name="connsiteY122" fmla="*/ 1866900 h 2395538"/>
              <a:gd name="connsiteX123" fmla="*/ 71438 w 3886200"/>
              <a:gd name="connsiteY123" fmla="*/ 1838325 h 2395538"/>
              <a:gd name="connsiteX124" fmla="*/ 147638 w 3886200"/>
              <a:gd name="connsiteY124" fmla="*/ 1828800 h 2395538"/>
              <a:gd name="connsiteX125" fmla="*/ 190500 w 3886200"/>
              <a:gd name="connsiteY125" fmla="*/ 1785938 h 2395538"/>
              <a:gd name="connsiteX126" fmla="*/ 166688 w 3886200"/>
              <a:gd name="connsiteY126" fmla="*/ 1757363 h 2395538"/>
              <a:gd name="connsiteX127" fmla="*/ 171450 w 3886200"/>
              <a:gd name="connsiteY127" fmla="*/ 1671638 h 2395538"/>
              <a:gd name="connsiteX128" fmla="*/ 185738 w 3886200"/>
              <a:gd name="connsiteY128" fmla="*/ 1619250 h 2395538"/>
              <a:gd name="connsiteX129" fmla="*/ 200025 w 3886200"/>
              <a:gd name="connsiteY129" fmla="*/ 1571625 h 2395538"/>
              <a:gd name="connsiteX130" fmla="*/ 180975 w 3886200"/>
              <a:gd name="connsiteY130" fmla="*/ 1514475 h 2395538"/>
              <a:gd name="connsiteX131" fmla="*/ 109538 w 3886200"/>
              <a:gd name="connsiteY131" fmla="*/ 1471613 h 2395538"/>
              <a:gd name="connsiteX132" fmla="*/ 195263 w 3886200"/>
              <a:gd name="connsiteY132" fmla="*/ 1423988 h 2395538"/>
              <a:gd name="connsiteX133" fmla="*/ 290513 w 3886200"/>
              <a:gd name="connsiteY133" fmla="*/ 1328738 h 2395538"/>
              <a:gd name="connsiteX134" fmla="*/ 342900 w 3886200"/>
              <a:gd name="connsiteY134" fmla="*/ 1271588 h 2395538"/>
              <a:gd name="connsiteX135" fmla="*/ 376238 w 3886200"/>
              <a:gd name="connsiteY135" fmla="*/ 1252538 h 2395538"/>
              <a:gd name="connsiteX136" fmla="*/ 376238 w 3886200"/>
              <a:gd name="connsiteY136" fmla="*/ 1252538 h 2395538"/>
              <a:gd name="connsiteX137" fmla="*/ 371475 w 3886200"/>
              <a:gd name="connsiteY137" fmla="*/ 1319213 h 2395538"/>
              <a:gd name="connsiteX138" fmla="*/ 376238 w 3886200"/>
              <a:gd name="connsiteY138" fmla="*/ 1404938 h 2395538"/>
              <a:gd name="connsiteX139" fmla="*/ 347663 w 3886200"/>
              <a:gd name="connsiteY139" fmla="*/ 1524000 h 2395538"/>
              <a:gd name="connsiteX140" fmla="*/ 366713 w 3886200"/>
              <a:gd name="connsiteY140" fmla="*/ 1624013 h 2395538"/>
              <a:gd name="connsiteX141" fmla="*/ 514350 w 3886200"/>
              <a:gd name="connsiteY141" fmla="*/ 1657350 h 2395538"/>
              <a:gd name="connsiteX142" fmla="*/ 623888 w 3886200"/>
              <a:gd name="connsiteY142" fmla="*/ 1666875 h 2395538"/>
              <a:gd name="connsiteX143" fmla="*/ 747713 w 3886200"/>
              <a:gd name="connsiteY143" fmla="*/ 1633538 h 2395538"/>
              <a:gd name="connsiteX144" fmla="*/ 862013 w 3886200"/>
              <a:gd name="connsiteY144" fmla="*/ 1624013 h 2395538"/>
              <a:gd name="connsiteX145" fmla="*/ 971550 w 3886200"/>
              <a:gd name="connsiteY145" fmla="*/ 1552575 h 2395538"/>
              <a:gd name="connsiteX146" fmla="*/ 1009650 w 3886200"/>
              <a:gd name="connsiteY146" fmla="*/ 1504950 h 2395538"/>
              <a:gd name="connsiteX147" fmla="*/ 1071563 w 3886200"/>
              <a:gd name="connsiteY147" fmla="*/ 1552575 h 2395538"/>
              <a:gd name="connsiteX148" fmla="*/ 1109663 w 3886200"/>
              <a:gd name="connsiteY148" fmla="*/ 1562100 h 2395538"/>
              <a:gd name="connsiteX149" fmla="*/ 1114425 w 3886200"/>
              <a:gd name="connsiteY149" fmla="*/ 1423988 h 2395538"/>
              <a:gd name="connsiteX150" fmla="*/ 1147763 w 3886200"/>
              <a:gd name="connsiteY150" fmla="*/ 1147763 h 2395538"/>
              <a:gd name="connsiteX151" fmla="*/ 1090613 w 3886200"/>
              <a:gd name="connsiteY151" fmla="*/ 962025 h 2395538"/>
              <a:gd name="connsiteX152" fmla="*/ 1000125 w 3886200"/>
              <a:gd name="connsiteY152" fmla="*/ 771525 h 2395538"/>
              <a:gd name="connsiteX153" fmla="*/ 947738 w 3886200"/>
              <a:gd name="connsiteY153" fmla="*/ 671513 h 2395538"/>
              <a:gd name="connsiteX154" fmla="*/ 928688 w 3886200"/>
              <a:gd name="connsiteY154" fmla="*/ 619125 h 2395538"/>
              <a:gd name="connsiteX155" fmla="*/ 938213 w 3886200"/>
              <a:gd name="connsiteY155" fmla="*/ 561975 h 2395538"/>
              <a:gd name="connsiteX156" fmla="*/ 981075 w 3886200"/>
              <a:gd name="connsiteY156" fmla="*/ 552450 h 2395538"/>
              <a:gd name="connsiteX157" fmla="*/ 1038225 w 3886200"/>
              <a:gd name="connsiteY157" fmla="*/ 533400 h 2395538"/>
              <a:gd name="connsiteX158" fmla="*/ 1090613 w 3886200"/>
              <a:gd name="connsiteY158" fmla="*/ 471488 h 2395538"/>
              <a:gd name="connsiteX159" fmla="*/ 1152525 w 3886200"/>
              <a:gd name="connsiteY159" fmla="*/ 504825 h 2395538"/>
              <a:gd name="connsiteX160" fmla="*/ 1181100 w 3886200"/>
              <a:gd name="connsiteY160" fmla="*/ 519113 h 2395538"/>
              <a:gd name="connsiteX161" fmla="*/ 1185863 w 3886200"/>
              <a:gd name="connsiteY161" fmla="*/ 433388 h 2395538"/>
              <a:gd name="connsiteX162" fmla="*/ 1200150 w 3886200"/>
              <a:gd name="connsiteY162" fmla="*/ 357188 h 2395538"/>
              <a:gd name="connsiteX163" fmla="*/ 1266825 w 3886200"/>
              <a:gd name="connsiteY163" fmla="*/ 328613 h 2395538"/>
              <a:gd name="connsiteX164" fmla="*/ 1300163 w 3886200"/>
              <a:gd name="connsiteY164" fmla="*/ 352425 h 2395538"/>
              <a:gd name="connsiteX165" fmla="*/ 1276350 w 3886200"/>
              <a:gd name="connsiteY165" fmla="*/ 385763 h 2395538"/>
              <a:gd name="connsiteX166" fmla="*/ 1243013 w 3886200"/>
              <a:gd name="connsiteY166" fmla="*/ 414338 h 2395538"/>
              <a:gd name="connsiteX167" fmla="*/ 1262063 w 3886200"/>
              <a:gd name="connsiteY167" fmla="*/ 514350 h 2395538"/>
              <a:gd name="connsiteX168" fmla="*/ 1262063 w 3886200"/>
              <a:gd name="connsiteY168" fmla="*/ 557213 h 2395538"/>
              <a:gd name="connsiteX169" fmla="*/ 1271588 w 3886200"/>
              <a:gd name="connsiteY169" fmla="*/ 595313 h 2395538"/>
              <a:gd name="connsiteX170" fmla="*/ 1376363 w 3886200"/>
              <a:gd name="connsiteY170" fmla="*/ 623888 h 2395538"/>
              <a:gd name="connsiteX171" fmla="*/ 1538288 w 3886200"/>
              <a:gd name="connsiteY171" fmla="*/ 604838 h 2395538"/>
              <a:gd name="connsiteX172" fmla="*/ 1662113 w 3886200"/>
              <a:gd name="connsiteY172" fmla="*/ 623888 h 2395538"/>
              <a:gd name="connsiteX173" fmla="*/ 1752600 w 3886200"/>
              <a:gd name="connsiteY173" fmla="*/ 604838 h 2395538"/>
              <a:gd name="connsiteX174" fmla="*/ 1857375 w 3886200"/>
              <a:gd name="connsiteY174" fmla="*/ 490538 h 2395538"/>
              <a:gd name="connsiteX175" fmla="*/ 1943100 w 3886200"/>
              <a:gd name="connsiteY175" fmla="*/ 390525 h 2395538"/>
              <a:gd name="connsiteX176" fmla="*/ 1995488 w 3886200"/>
              <a:gd name="connsiteY176" fmla="*/ 333375 h 2395538"/>
              <a:gd name="connsiteX177" fmla="*/ 2000250 w 3886200"/>
              <a:gd name="connsiteY177" fmla="*/ 285750 h 2395538"/>
              <a:gd name="connsiteX178" fmla="*/ 2081213 w 3886200"/>
              <a:gd name="connsiteY178" fmla="*/ 219075 h 2395538"/>
              <a:gd name="connsiteX179" fmla="*/ 2166938 w 3886200"/>
              <a:gd name="connsiteY179" fmla="*/ 214313 h 2395538"/>
              <a:gd name="connsiteX180" fmla="*/ 2357438 w 3886200"/>
              <a:gd name="connsiteY180" fmla="*/ 71438 h 2395538"/>
              <a:gd name="connsiteX181" fmla="*/ 2419350 w 3886200"/>
              <a:gd name="connsiteY181" fmla="*/ 4763 h 2395538"/>
              <a:gd name="connsiteX182" fmla="*/ 2700338 w 3886200"/>
              <a:gd name="connsiteY182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90763 w 3886200"/>
              <a:gd name="connsiteY14" fmla="*/ 533400 h 2395538"/>
              <a:gd name="connsiteX15" fmla="*/ 2147888 w 3886200"/>
              <a:gd name="connsiteY15" fmla="*/ 590550 h 2395538"/>
              <a:gd name="connsiteX16" fmla="*/ 2009775 w 3886200"/>
              <a:gd name="connsiteY16" fmla="*/ 676275 h 2395538"/>
              <a:gd name="connsiteX17" fmla="*/ 1924050 w 3886200"/>
              <a:gd name="connsiteY17" fmla="*/ 752475 h 2395538"/>
              <a:gd name="connsiteX18" fmla="*/ 1838325 w 3886200"/>
              <a:gd name="connsiteY18" fmla="*/ 804863 h 2395538"/>
              <a:gd name="connsiteX19" fmla="*/ 1795463 w 3886200"/>
              <a:gd name="connsiteY19" fmla="*/ 838200 h 2395538"/>
              <a:gd name="connsiteX20" fmla="*/ 1576388 w 3886200"/>
              <a:gd name="connsiteY20" fmla="*/ 1090613 h 2395538"/>
              <a:gd name="connsiteX21" fmla="*/ 1285875 w 3886200"/>
              <a:gd name="connsiteY21" fmla="*/ 1290637 h 2395538"/>
              <a:gd name="connsiteX22" fmla="*/ 1395413 w 3886200"/>
              <a:gd name="connsiteY22" fmla="*/ 1314451 h 2395538"/>
              <a:gd name="connsiteX23" fmla="*/ 1376363 w 3886200"/>
              <a:gd name="connsiteY23" fmla="*/ 1438275 h 2395538"/>
              <a:gd name="connsiteX24" fmla="*/ 1652588 w 3886200"/>
              <a:gd name="connsiteY24" fmla="*/ 1624013 h 2395538"/>
              <a:gd name="connsiteX25" fmla="*/ 1843087 w 3886200"/>
              <a:gd name="connsiteY25" fmla="*/ 1204913 h 2395538"/>
              <a:gd name="connsiteX26" fmla="*/ 2233613 w 3886200"/>
              <a:gd name="connsiteY26" fmla="*/ 928688 h 2395538"/>
              <a:gd name="connsiteX27" fmla="*/ 2357438 w 3886200"/>
              <a:gd name="connsiteY27" fmla="*/ 852488 h 2395538"/>
              <a:gd name="connsiteX28" fmla="*/ 2500313 w 3886200"/>
              <a:gd name="connsiteY28" fmla="*/ 852488 h 2395538"/>
              <a:gd name="connsiteX29" fmla="*/ 2705100 w 3886200"/>
              <a:gd name="connsiteY29" fmla="*/ 785813 h 2395538"/>
              <a:gd name="connsiteX30" fmla="*/ 2852738 w 3886200"/>
              <a:gd name="connsiteY30" fmla="*/ 704850 h 2395538"/>
              <a:gd name="connsiteX31" fmla="*/ 3128963 w 3886200"/>
              <a:gd name="connsiteY31" fmla="*/ 657225 h 2395538"/>
              <a:gd name="connsiteX32" fmla="*/ 3333750 w 3886200"/>
              <a:gd name="connsiteY32" fmla="*/ 514350 h 2395538"/>
              <a:gd name="connsiteX33" fmla="*/ 3600450 w 3886200"/>
              <a:gd name="connsiteY33" fmla="*/ 257175 h 2395538"/>
              <a:gd name="connsiteX34" fmla="*/ 3686175 w 3886200"/>
              <a:gd name="connsiteY34" fmla="*/ 157163 h 2395538"/>
              <a:gd name="connsiteX35" fmla="*/ 3667125 w 3886200"/>
              <a:gd name="connsiteY35" fmla="*/ 119063 h 2395538"/>
              <a:gd name="connsiteX36" fmla="*/ 3762375 w 3886200"/>
              <a:gd name="connsiteY36" fmla="*/ 0 h 2395538"/>
              <a:gd name="connsiteX37" fmla="*/ 3886200 w 3886200"/>
              <a:gd name="connsiteY37" fmla="*/ 4763 h 2395538"/>
              <a:gd name="connsiteX38" fmla="*/ 3886200 w 3886200"/>
              <a:gd name="connsiteY38" fmla="*/ 933450 h 2395538"/>
              <a:gd name="connsiteX39" fmla="*/ 3886200 w 3886200"/>
              <a:gd name="connsiteY39" fmla="*/ 1157288 h 2395538"/>
              <a:gd name="connsiteX40" fmla="*/ 3805238 w 3886200"/>
              <a:gd name="connsiteY40" fmla="*/ 1171575 h 2395538"/>
              <a:gd name="connsiteX41" fmla="*/ 3757613 w 3886200"/>
              <a:gd name="connsiteY41" fmla="*/ 1190625 h 2395538"/>
              <a:gd name="connsiteX42" fmla="*/ 3719513 w 3886200"/>
              <a:gd name="connsiteY42" fmla="*/ 1233488 h 2395538"/>
              <a:gd name="connsiteX43" fmla="*/ 3705225 w 3886200"/>
              <a:gd name="connsiteY43" fmla="*/ 1266825 h 2395538"/>
              <a:gd name="connsiteX44" fmla="*/ 3676650 w 3886200"/>
              <a:gd name="connsiteY44" fmla="*/ 1271588 h 2395538"/>
              <a:gd name="connsiteX45" fmla="*/ 3648075 w 3886200"/>
              <a:gd name="connsiteY45" fmla="*/ 1238250 h 2395538"/>
              <a:gd name="connsiteX46" fmla="*/ 3605213 w 3886200"/>
              <a:gd name="connsiteY46" fmla="*/ 1209675 h 2395538"/>
              <a:gd name="connsiteX47" fmla="*/ 3533775 w 3886200"/>
              <a:gd name="connsiteY47" fmla="*/ 1243013 h 2395538"/>
              <a:gd name="connsiteX48" fmla="*/ 3448050 w 3886200"/>
              <a:gd name="connsiteY48" fmla="*/ 1271588 h 2395538"/>
              <a:gd name="connsiteX49" fmla="*/ 3371850 w 3886200"/>
              <a:gd name="connsiteY49" fmla="*/ 1276350 h 2395538"/>
              <a:gd name="connsiteX50" fmla="*/ 3333750 w 3886200"/>
              <a:gd name="connsiteY50" fmla="*/ 1304925 h 2395538"/>
              <a:gd name="connsiteX51" fmla="*/ 3290888 w 3886200"/>
              <a:gd name="connsiteY51" fmla="*/ 1285875 h 2395538"/>
              <a:gd name="connsiteX52" fmla="*/ 3243263 w 3886200"/>
              <a:gd name="connsiteY52" fmla="*/ 1281113 h 2395538"/>
              <a:gd name="connsiteX53" fmla="*/ 3186113 w 3886200"/>
              <a:gd name="connsiteY53" fmla="*/ 1276350 h 2395538"/>
              <a:gd name="connsiteX54" fmla="*/ 3114675 w 3886200"/>
              <a:gd name="connsiteY54" fmla="*/ 1276350 h 2395538"/>
              <a:gd name="connsiteX55" fmla="*/ 3057525 w 3886200"/>
              <a:gd name="connsiteY55" fmla="*/ 1323975 h 2395538"/>
              <a:gd name="connsiteX56" fmla="*/ 2995613 w 3886200"/>
              <a:gd name="connsiteY56" fmla="*/ 1381125 h 2395538"/>
              <a:gd name="connsiteX57" fmla="*/ 2928938 w 3886200"/>
              <a:gd name="connsiteY57" fmla="*/ 1428750 h 2395538"/>
              <a:gd name="connsiteX58" fmla="*/ 2895600 w 3886200"/>
              <a:gd name="connsiteY58" fmla="*/ 1466850 h 2395538"/>
              <a:gd name="connsiteX59" fmla="*/ 2852738 w 3886200"/>
              <a:gd name="connsiteY59" fmla="*/ 1514475 h 2395538"/>
              <a:gd name="connsiteX60" fmla="*/ 2824163 w 3886200"/>
              <a:gd name="connsiteY60" fmla="*/ 1552575 h 2395538"/>
              <a:gd name="connsiteX61" fmla="*/ 2752725 w 3886200"/>
              <a:gd name="connsiteY61" fmla="*/ 1585913 h 2395538"/>
              <a:gd name="connsiteX62" fmla="*/ 2705100 w 3886200"/>
              <a:gd name="connsiteY62" fmla="*/ 1652588 h 2395538"/>
              <a:gd name="connsiteX63" fmla="*/ 2667000 w 3886200"/>
              <a:gd name="connsiteY63" fmla="*/ 1724025 h 2395538"/>
              <a:gd name="connsiteX64" fmla="*/ 2595563 w 3886200"/>
              <a:gd name="connsiteY64" fmla="*/ 1743075 h 2395538"/>
              <a:gd name="connsiteX65" fmla="*/ 2505075 w 3886200"/>
              <a:gd name="connsiteY65" fmla="*/ 1695450 h 2395538"/>
              <a:gd name="connsiteX66" fmla="*/ 2452688 w 3886200"/>
              <a:gd name="connsiteY66" fmla="*/ 1662113 h 2395538"/>
              <a:gd name="connsiteX67" fmla="*/ 2414588 w 3886200"/>
              <a:gd name="connsiteY67" fmla="*/ 1671638 h 2395538"/>
              <a:gd name="connsiteX68" fmla="*/ 2386013 w 3886200"/>
              <a:gd name="connsiteY68" fmla="*/ 1695450 h 2395538"/>
              <a:gd name="connsiteX69" fmla="*/ 2343150 w 3886200"/>
              <a:gd name="connsiteY69" fmla="*/ 1700213 h 2395538"/>
              <a:gd name="connsiteX70" fmla="*/ 2281238 w 3886200"/>
              <a:gd name="connsiteY70" fmla="*/ 1690688 h 2395538"/>
              <a:gd name="connsiteX71" fmla="*/ 2233613 w 3886200"/>
              <a:gd name="connsiteY71" fmla="*/ 1719263 h 2395538"/>
              <a:gd name="connsiteX72" fmla="*/ 2233613 w 3886200"/>
              <a:gd name="connsiteY72" fmla="*/ 1762125 h 2395538"/>
              <a:gd name="connsiteX73" fmla="*/ 2205038 w 3886200"/>
              <a:gd name="connsiteY73" fmla="*/ 1781175 h 2395538"/>
              <a:gd name="connsiteX74" fmla="*/ 2157413 w 3886200"/>
              <a:gd name="connsiteY74" fmla="*/ 1790700 h 2395538"/>
              <a:gd name="connsiteX75" fmla="*/ 2119313 w 3886200"/>
              <a:gd name="connsiteY75" fmla="*/ 1795463 h 2395538"/>
              <a:gd name="connsiteX76" fmla="*/ 2062163 w 3886200"/>
              <a:gd name="connsiteY76" fmla="*/ 1843088 h 2395538"/>
              <a:gd name="connsiteX77" fmla="*/ 2028825 w 3886200"/>
              <a:gd name="connsiteY77" fmla="*/ 1876425 h 2395538"/>
              <a:gd name="connsiteX78" fmla="*/ 1985963 w 3886200"/>
              <a:gd name="connsiteY78" fmla="*/ 1928813 h 2395538"/>
              <a:gd name="connsiteX79" fmla="*/ 1933575 w 3886200"/>
              <a:gd name="connsiteY79" fmla="*/ 1938338 h 2395538"/>
              <a:gd name="connsiteX80" fmla="*/ 1847850 w 3886200"/>
              <a:gd name="connsiteY80" fmla="*/ 1905000 h 2395538"/>
              <a:gd name="connsiteX81" fmla="*/ 1771650 w 3886200"/>
              <a:gd name="connsiteY81" fmla="*/ 1890713 h 2395538"/>
              <a:gd name="connsiteX82" fmla="*/ 1704975 w 3886200"/>
              <a:gd name="connsiteY82" fmla="*/ 1919288 h 2395538"/>
              <a:gd name="connsiteX83" fmla="*/ 1638300 w 3886200"/>
              <a:gd name="connsiteY83" fmla="*/ 1933575 h 2395538"/>
              <a:gd name="connsiteX84" fmla="*/ 1628775 w 3886200"/>
              <a:gd name="connsiteY84" fmla="*/ 1976438 h 2395538"/>
              <a:gd name="connsiteX85" fmla="*/ 1690688 w 3886200"/>
              <a:gd name="connsiteY85" fmla="*/ 2028825 h 2395538"/>
              <a:gd name="connsiteX86" fmla="*/ 1781175 w 3886200"/>
              <a:gd name="connsiteY86" fmla="*/ 2081213 h 2395538"/>
              <a:gd name="connsiteX87" fmla="*/ 1862138 w 3886200"/>
              <a:gd name="connsiteY87" fmla="*/ 2143125 h 2395538"/>
              <a:gd name="connsiteX88" fmla="*/ 1900238 w 3886200"/>
              <a:gd name="connsiteY88" fmla="*/ 2162175 h 2395538"/>
              <a:gd name="connsiteX89" fmla="*/ 1847850 w 3886200"/>
              <a:gd name="connsiteY89" fmla="*/ 2176463 h 2395538"/>
              <a:gd name="connsiteX90" fmla="*/ 1728788 w 3886200"/>
              <a:gd name="connsiteY90" fmla="*/ 2114550 h 2395538"/>
              <a:gd name="connsiteX91" fmla="*/ 1595438 w 3886200"/>
              <a:gd name="connsiteY91" fmla="*/ 2043113 h 2395538"/>
              <a:gd name="connsiteX92" fmla="*/ 1528763 w 3886200"/>
              <a:gd name="connsiteY92" fmla="*/ 1976438 h 2395538"/>
              <a:gd name="connsiteX93" fmla="*/ 1385888 w 3886200"/>
              <a:gd name="connsiteY93" fmla="*/ 1924050 h 2395538"/>
              <a:gd name="connsiteX94" fmla="*/ 1328738 w 3886200"/>
              <a:gd name="connsiteY94" fmla="*/ 1933575 h 2395538"/>
              <a:gd name="connsiteX95" fmla="*/ 1304925 w 3886200"/>
              <a:gd name="connsiteY95" fmla="*/ 1933575 h 2395538"/>
              <a:gd name="connsiteX96" fmla="*/ 1323975 w 3886200"/>
              <a:gd name="connsiteY96" fmla="*/ 1985963 h 2395538"/>
              <a:gd name="connsiteX97" fmla="*/ 1476375 w 3886200"/>
              <a:gd name="connsiteY97" fmla="*/ 2057400 h 2395538"/>
              <a:gd name="connsiteX98" fmla="*/ 1643063 w 3886200"/>
              <a:gd name="connsiteY98" fmla="*/ 2128838 h 2395538"/>
              <a:gd name="connsiteX99" fmla="*/ 1776413 w 3886200"/>
              <a:gd name="connsiteY99" fmla="*/ 2205038 h 2395538"/>
              <a:gd name="connsiteX100" fmla="*/ 1957388 w 3886200"/>
              <a:gd name="connsiteY100" fmla="*/ 2305050 h 2395538"/>
              <a:gd name="connsiteX101" fmla="*/ 2081213 w 3886200"/>
              <a:gd name="connsiteY101" fmla="*/ 2390775 h 2395538"/>
              <a:gd name="connsiteX102" fmla="*/ 457200 w 3886200"/>
              <a:gd name="connsiteY102" fmla="*/ 2390775 h 2395538"/>
              <a:gd name="connsiteX103" fmla="*/ 452438 w 3886200"/>
              <a:gd name="connsiteY103" fmla="*/ 2324100 h 2395538"/>
              <a:gd name="connsiteX104" fmla="*/ 409575 w 3886200"/>
              <a:gd name="connsiteY104" fmla="*/ 2300288 h 2395538"/>
              <a:gd name="connsiteX105" fmla="*/ 352425 w 3886200"/>
              <a:gd name="connsiteY105" fmla="*/ 2343150 h 2395538"/>
              <a:gd name="connsiteX106" fmla="*/ 300038 w 3886200"/>
              <a:gd name="connsiteY106" fmla="*/ 2390775 h 2395538"/>
              <a:gd name="connsiteX107" fmla="*/ 290513 w 3886200"/>
              <a:gd name="connsiteY107" fmla="*/ 2395538 h 2395538"/>
              <a:gd name="connsiteX108" fmla="*/ 219075 w 3886200"/>
              <a:gd name="connsiteY108" fmla="*/ 2390775 h 2395538"/>
              <a:gd name="connsiteX109" fmla="*/ 152400 w 3886200"/>
              <a:gd name="connsiteY109" fmla="*/ 2343150 h 2395538"/>
              <a:gd name="connsiteX110" fmla="*/ 90488 w 3886200"/>
              <a:gd name="connsiteY110" fmla="*/ 2309813 h 2395538"/>
              <a:gd name="connsiteX111" fmla="*/ 71438 w 3886200"/>
              <a:gd name="connsiteY111" fmla="*/ 2243138 h 2395538"/>
              <a:gd name="connsiteX112" fmla="*/ 71438 w 3886200"/>
              <a:gd name="connsiteY112" fmla="*/ 2243138 h 2395538"/>
              <a:gd name="connsiteX113" fmla="*/ 142875 w 3886200"/>
              <a:gd name="connsiteY113" fmla="*/ 2190750 h 2395538"/>
              <a:gd name="connsiteX114" fmla="*/ 195263 w 3886200"/>
              <a:gd name="connsiteY114" fmla="*/ 2128838 h 2395538"/>
              <a:gd name="connsiteX115" fmla="*/ 180975 w 3886200"/>
              <a:gd name="connsiteY115" fmla="*/ 2014538 h 2395538"/>
              <a:gd name="connsiteX116" fmla="*/ 161925 w 3886200"/>
              <a:gd name="connsiteY116" fmla="*/ 1976438 h 2395538"/>
              <a:gd name="connsiteX117" fmla="*/ 147638 w 3886200"/>
              <a:gd name="connsiteY117" fmla="*/ 1943100 h 2395538"/>
              <a:gd name="connsiteX118" fmla="*/ 104775 w 3886200"/>
              <a:gd name="connsiteY118" fmla="*/ 1933575 h 2395538"/>
              <a:gd name="connsiteX119" fmla="*/ 61913 w 3886200"/>
              <a:gd name="connsiteY119" fmla="*/ 1966913 h 2395538"/>
              <a:gd name="connsiteX120" fmla="*/ 28575 w 3886200"/>
              <a:gd name="connsiteY120" fmla="*/ 1976438 h 2395538"/>
              <a:gd name="connsiteX121" fmla="*/ 0 w 3886200"/>
              <a:gd name="connsiteY121" fmla="*/ 1924050 h 2395538"/>
              <a:gd name="connsiteX122" fmla="*/ 19050 w 3886200"/>
              <a:gd name="connsiteY122" fmla="*/ 1866900 h 2395538"/>
              <a:gd name="connsiteX123" fmla="*/ 71438 w 3886200"/>
              <a:gd name="connsiteY123" fmla="*/ 1838325 h 2395538"/>
              <a:gd name="connsiteX124" fmla="*/ 147638 w 3886200"/>
              <a:gd name="connsiteY124" fmla="*/ 1828800 h 2395538"/>
              <a:gd name="connsiteX125" fmla="*/ 190500 w 3886200"/>
              <a:gd name="connsiteY125" fmla="*/ 1785938 h 2395538"/>
              <a:gd name="connsiteX126" fmla="*/ 166688 w 3886200"/>
              <a:gd name="connsiteY126" fmla="*/ 1757363 h 2395538"/>
              <a:gd name="connsiteX127" fmla="*/ 171450 w 3886200"/>
              <a:gd name="connsiteY127" fmla="*/ 1671638 h 2395538"/>
              <a:gd name="connsiteX128" fmla="*/ 185738 w 3886200"/>
              <a:gd name="connsiteY128" fmla="*/ 1619250 h 2395538"/>
              <a:gd name="connsiteX129" fmla="*/ 200025 w 3886200"/>
              <a:gd name="connsiteY129" fmla="*/ 1571625 h 2395538"/>
              <a:gd name="connsiteX130" fmla="*/ 180975 w 3886200"/>
              <a:gd name="connsiteY130" fmla="*/ 1514475 h 2395538"/>
              <a:gd name="connsiteX131" fmla="*/ 109538 w 3886200"/>
              <a:gd name="connsiteY131" fmla="*/ 1471613 h 2395538"/>
              <a:gd name="connsiteX132" fmla="*/ 195263 w 3886200"/>
              <a:gd name="connsiteY132" fmla="*/ 1423988 h 2395538"/>
              <a:gd name="connsiteX133" fmla="*/ 290513 w 3886200"/>
              <a:gd name="connsiteY133" fmla="*/ 1328738 h 2395538"/>
              <a:gd name="connsiteX134" fmla="*/ 342900 w 3886200"/>
              <a:gd name="connsiteY134" fmla="*/ 1271588 h 2395538"/>
              <a:gd name="connsiteX135" fmla="*/ 376238 w 3886200"/>
              <a:gd name="connsiteY135" fmla="*/ 1252538 h 2395538"/>
              <a:gd name="connsiteX136" fmla="*/ 376238 w 3886200"/>
              <a:gd name="connsiteY136" fmla="*/ 1252538 h 2395538"/>
              <a:gd name="connsiteX137" fmla="*/ 371475 w 3886200"/>
              <a:gd name="connsiteY137" fmla="*/ 1319213 h 2395538"/>
              <a:gd name="connsiteX138" fmla="*/ 376238 w 3886200"/>
              <a:gd name="connsiteY138" fmla="*/ 1404938 h 2395538"/>
              <a:gd name="connsiteX139" fmla="*/ 347663 w 3886200"/>
              <a:gd name="connsiteY139" fmla="*/ 1524000 h 2395538"/>
              <a:gd name="connsiteX140" fmla="*/ 366713 w 3886200"/>
              <a:gd name="connsiteY140" fmla="*/ 1624013 h 2395538"/>
              <a:gd name="connsiteX141" fmla="*/ 514350 w 3886200"/>
              <a:gd name="connsiteY141" fmla="*/ 1657350 h 2395538"/>
              <a:gd name="connsiteX142" fmla="*/ 623888 w 3886200"/>
              <a:gd name="connsiteY142" fmla="*/ 1666875 h 2395538"/>
              <a:gd name="connsiteX143" fmla="*/ 747713 w 3886200"/>
              <a:gd name="connsiteY143" fmla="*/ 1633538 h 2395538"/>
              <a:gd name="connsiteX144" fmla="*/ 862013 w 3886200"/>
              <a:gd name="connsiteY144" fmla="*/ 1624013 h 2395538"/>
              <a:gd name="connsiteX145" fmla="*/ 971550 w 3886200"/>
              <a:gd name="connsiteY145" fmla="*/ 1552575 h 2395538"/>
              <a:gd name="connsiteX146" fmla="*/ 1009650 w 3886200"/>
              <a:gd name="connsiteY146" fmla="*/ 1504950 h 2395538"/>
              <a:gd name="connsiteX147" fmla="*/ 1071563 w 3886200"/>
              <a:gd name="connsiteY147" fmla="*/ 1552575 h 2395538"/>
              <a:gd name="connsiteX148" fmla="*/ 1109663 w 3886200"/>
              <a:gd name="connsiteY148" fmla="*/ 1562100 h 2395538"/>
              <a:gd name="connsiteX149" fmla="*/ 1114425 w 3886200"/>
              <a:gd name="connsiteY149" fmla="*/ 1423988 h 2395538"/>
              <a:gd name="connsiteX150" fmla="*/ 1147763 w 3886200"/>
              <a:gd name="connsiteY150" fmla="*/ 1147763 h 2395538"/>
              <a:gd name="connsiteX151" fmla="*/ 1090613 w 3886200"/>
              <a:gd name="connsiteY151" fmla="*/ 962025 h 2395538"/>
              <a:gd name="connsiteX152" fmla="*/ 1000125 w 3886200"/>
              <a:gd name="connsiteY152" fmla="*/ 771525 h 2395538"/>
              <a:gd name="connsiteX153" fmla="*/ 947738 w 3886200"/>
              <a:gd name="connsiteY153" fmla="*/ 671513 h 2395538"/>
              <a:gd name="connsiteX154" fmla="*/ 928688 w 3886200"/>
              <a:gd name="connsiteY154" fmla="*/ 619125 h 2395538"/>
              <a:gd name="connsiteX155" fmla="*/ 938213 w 3886200"/>
              <a:gd name="connsiteY155" fmla="*/ 561975 h 2395538"/>
              <a:gd name="connsiteX156" fmla="*/ 981075 w 3886200"/>
              <a:gd name="connsiteY156" fmla="*/ 552450 h 2395538"/>
              <a:gd name="connsiteX157" fmla="*/ 1038225 w 3886200"/>
              <a:gd name="connsiteY157" fmla="*/ 533400 h 2395538"/>
              <a:gd name="connsiteX158" fmla="*/ 1090613 w 3886200"/>
              <a:gd name="connsiteY158" fmla="*/ 471488 h 2395538"/>
              <a:gd name="connsiteX159" fmla="*/ 1152525 w 3886200"/>
              <a:gd name="connsiteY159" fmla="*/ 504825 h 2395538"/>
              <a:gd name="connsiteX160" fmla="*/ 1181100 w 3886200"/>
              <a:gd name="connsiteY160" fmla="*/ 519113 h 2395538"/>
              <a:gd name="connsiteX161" fmla="*/ 1185863 w 3886200"/>
              <a:gd name="connsiteY161" fmla="*/ 433388 h 2395538"/>
              <a:gd name="connsiteX162" fmla="*/ 1200150 w 3886200"/>
              <a:gd name="connsiteY162" fmla="*/ 357188 h 2395538"/>
              <a:gd name="connsiteX163" fmla="*/ 1266825 w 3886200"/>
              <a:gd name="connsiteY163" fmla="*/ 328613 h 2395538"/>
              <a:gd name="connsiteX164" fmla="*/ 1300163 w 3886200"/>
              <a:gd name="connsiteY164" fmla="*/ 352425 h 2395538"/>
              <a:gd name="connsiteX165" fmla="*/ 1276350 w 3886200"/>
              <a:gd name="connsiteY165" fmla="*/ 385763 h 2395538"/>
              <a:gd name="connsiteX166" fmla="*/ 1243013 w 3886200"/>
              <a:gd name="connsiteY166" fmla="*/ 414338 h 2395538"/>
              <a:gd name="connsiteX167" fmla="*/ 1262063 w 3886200"/>
              <a:gd name="connsiteY167" fmla="*/ 514350 h 2395538"/>
              <a:gd name="connsiteX168" fmla="*/ 1262063 w 3886200"/>
              <a:gd name="connsiteY168" fmla="*/ 557213 h 2395538"/>
              <a:gd name="connsiteX169" fmla="*/ 1271588 w 3886200"/>
              <a:gd name="connsiteY169" fmla="*/ 595313 h 2395538"/>
              <a:gd name="connsiteX170" fmla="*/ 1376363 w 3886200"/>
              <a:gd name="connsiteY170" fmla="*/ 623888 h 2395538"/>
              <a:gd name="connsiteX171" fmla="*/ 1538288 w 3886200"/>
              <a:gd name="connsiteY171" fmla="*/ 604838 h 2395538"/>
              <a:gd name="connsiteX172" fmla="*/ 1662113 w 3886200"/>
              <a:gd name="connsiteY172" fmla="*/ 623888 h 2395538"/>
              <a:gd name="connsiteX173" fmla="*/ 1752600 w 3886200"/>
              <a:gd name="connsiteY173" fmla="*/ 604838 h 2395538"/>
              <a:gd name="connsiteX174" fmla="*/ 1857375 w 3886200"/>
              <a:gd name="connsiteY174" fmla="*/ 490538 h 2395538"/>
              <a:gd name="connsiteX175" fmla="*/ 1943100 w 3886200"/>
              <a:gd name="connsiteY175" fmla="*/ 390525 h 2395538"/>
              <a:gd name="connsiteX176" fmla="*/ 1995488 w 3886200"/>
              <a:gd name="connsiteY176" fmla="*/ 333375 h 2395538"/>
              <a:gd name="connsiteX177" fmla="*/ 2000250 w 3886200"/>
              <a:gd name="connsiteY177" fmla="*/ 285750 h 2395538"/>
              <a:gd name="connsiteX178" fmla="*/ 2081213 w 3886200"/>
              <a:gd name="connsiteY178" fmla="*/ 219075 h 2395538"/>
              <a:gd name="connsiteX179" fmla="*/ 2166938 w 3886200"/>
              <a:gd name="connsiteY179" fmla="*/ 214313 h 2395538"/>
              <a:gd name="connsiteX180" fmla="*/ 2357438 w 3886200"/>
              <a:gd name="connsiteY180" fmla="*/ 71438 h 2395538"/>
              <a:gd name="connsiteX181" fmla="*/ 2419350 w 3886200"/>
              <a:gd name="connsiteY181" fmla="*/ 4763 h 2395538"/>
              <a:gd name="connsiteX182" fmla="*/ 2700338 w 3886200"/>
              <a:gd name="connsiteY182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90763 w 3886200"/>
              <a:gd name="connsiteY14" fmla="*/ 533400 h 2395538"/>
              <a:gd name="connsiteX15" fmla="*/ 2147888 w 3886200"/>
              <a:gd name="connsiteY15" fmla="*/ 590550 h 2395538"/>
              <a:gd name="connsiteX16" fmla="*/ 2009775 w 3886200"/>
              <a:gd name="connsiteY16" fmla="*/ 676275 h 2395538"/>
              <a:gd name="connsiteX17" fmla="*/ 1924050 w 3886200"/>
              <a:gd name="connsiteY17" fmla="*/ 752475 h 2395538"/>
              <a:gd name="connsiteX18" fmla="*/ 1838325 w 3886200"/>
              <a:gd name="connsiteY18" fmla="*/ 804863 h 2395538"/>
              <a:gd name="connsiteX19" fmla="*/ 1681163 w 3886200"/>
              <a:gd name="connsiteY19" fmla="*/ 1114425 h 2395538"/>
              <a:gd name="connsiteX20" fmla="*/ 1576388 w 3886200"/>
              <a:gd name="connsiteY20" fmla="*/ 1090613 h 2395538"/>
              <a:gd name="connsiteX21" fmla="*/ 1285875 w 3886200"/>
              <a:gd name="connsiteY21" fmla="*/ 1290637 h 2395538"/>
              <a:gd name="connsiteX22" fmla="*/ 1395413 w 3886200"/>
              <a:gd name="connsiteY22" fmla="*/ 1314451 h 2395538"/>
              <a:gd name="connsiteX23" fmla="*/ 1376363 w 3886200"/>
              <a:gd name="connsiteY23" fmla="*/ 1438275 h 2395538"/>
              <a:gd name="connsiteX24" fmla="*/ 1652588 w 3886200"/>
              <a:gd name="connsiteY24" fmla="*/ 1624013 h 2395538"/>
              <a:gd name="connsiteX25" fmla="*/ 1843087 w 3886200"/>
              <a:gd name="connsiteY25" fmla="*/ 1204913 h 2395538"/>
              <a:gd name="connsiteX26" fmla="*/ 2233613 w 3886200"/>
              <a:gd name="connsiteY26" fmla="*/ 928688 h 2395538"/>
              <a:gd name="connsiteX27" fmla="*/ 2357438 w 3886200"/>
              <a:gd name="connsiteY27" fmla="*/ 852488 h 2395538"/>
              <a:gd name="connsiteX28" fmla="*/ 2500313 w 3886200"/>
              <a:gd name="connsiteY28" fmla="*/ 852488 h 2395538"/>
              <a:gd name="connsiteX29" fmla="*/ 2705100 w 3886200"/>
              <a:gd name="connsiteY29" fmla="*/ 785813 h 2395538"/>
              <a:gd name="connsiteX30" fmla="*/ 2852738 w 3886200"/>
              <a:gd name="connsiteY30" fmla="*/ 704850 h 2395538"/>
              <a:gd name="connsiteX31" fmla="*/ 3128963 w 3886200"/>
              <a:gd name="connsiteY31" fmla="*/ 657225 h 2395538"/>
              <a:gd name="connsiteX32" fmla="*/ 3333750 w 3886200"/>
              <a:gd name="connsiteY32" fmla="*/ 514350 h 2395538"/>
              <a:gd name="connsiteX33" fmla="*/ 3600450 w 3886200"/>
              <a:gd name="connsiteY33" fmla="*/ 257175 h 2395538"/>
              <a:gd name="connsiteX34" fmla="*/ 3686175 w 3886200"/>
              <a:gd name="connsiteY34" fmla="*/ 157163 h 2395538"/>
              <a:gd name="connsiteX35" fmla="*/ 3667125 w 3886200"/>
              <a:gd name="connsiteY35" fmla="*/ 119063 h 2395538"/>
              <a:gd name="connsiteX36" fmla="*/ 3762375 w 3886200"/>
              <a:gd name="connsiteY36" fmla="*/ 0 h 2395538"/>
              <a:gd name="connsiteX37" fmla="*/ 3886200 w 3886200"/>
              <a:gd name="connsiteY37" fmla="*/ 4763 h 2395538"/>
              <a:gd name="connsiteX38" fmla="*/ 3886200 w 3886200"/>
              <a:gd name="connsiteY38" fmla="*/ 933450 h 2395538"/>
              <a:gd name="connsiteX39" fmla="*/ 3886200 w 3886200"/>
              <a:gd name="connsiteY39" fmla="*/ 1157288 h 2395538"/>
              <a:gd name="connsiteX40" fmla="*/ 3805238 w 3886200"/>
              <a:gd name="connsiteY40" fmla="*/ 1171575 h 2395538"/>
              <a:gd name="connsiteX41" fmla="*/ 3757613 w 3886200"/>
              <a:gd name="connsiteY41" fmla="*/ 1190625 h 2395538"/>
              <a:gd name="connsiteX42" fmla="*/ 3719513 w 3886200"/>
              <a:gd name="connsiteY42" fmla="*/ 1233488 h 2395538"/>
              <a:gd name="connsiteX43" fmla="*/ 3705225 w 3886200"/>
              <a:gd name="connsiteY43" fmla="*/ 1266825 h 2395538"/>
              <a:gd name="connsiteX44" fmla="*/ 3676650 w 3886200"/>
              <a:gd name="connsiteY44" fmla="*/ 1271588 h 2395538"/>
              <a:gd name="connsiteX45" fmla="*/ 3648075 w 3886200"/>
              <a:gd name="connsiteY45" fmla="*/ 1238250 h 2395538"/>
              <a:gd name="connsiteX46" fmla="*/ 3605213 w 3886200"/>
              <a:gd name="connsiteY46" fmla="*/ 1209675 h 2395538"/>
              <a:gd name="connsiteX47" fmla="*/ 3533775 w 3886200"/>
              <a:gd name="connsiteY47" fmla="*/ 1243013 h 2395538"/>
              <a:gd name="connsiteX48" fmla="*/ 3448050 w 3886200"/>
              <a:gd name="connsiteY48" fmla="*/ 1271588 h 2395538"/>
              <a:gd name="connsiteX49" fmla="*/ 3371850 w 3886200"/>
              <a:gd name="connsiteY49" fmla="*/ 1276350 h 2395538"/>
              <a:gd name="connsiteX50" fmla="*/ 3333750 w 3886200"/>
              <a:gd name="connsiteY50" fmla="*/ 1304925 h 2395538"/>
              <a:gd name="connsiteX51" fmla="*/ 3290888 w 3886200"/>
              <a:gd name="connsiteY51" fmla="*/ 1285875 h 2395538"/>
              <a:gd name="connsiteX52" fmla="*/ 3243263 w 3886200"/>
              <a:gd name="connsiteY52" fmla="*/ 1281113 h 2395538"/>
              <a:gd name="connsiteX53" fmla="*/ 3186113 w 3886200"/>
              <a:gd name="connsiteY53" fmla="*/ 1276350 h 2395538"/>
              <a:gd name="connsiteX54" fmla="*/ 3114675 w 3886200"/>
              <a:gd name="connsiteY54" fmla="*/ 1276350 h 2395538"/>
              <a:gd name="connsiteX55" fmla="*/ 3057525 w 3886200"/>
              <a:gd name="connsiteY55" fmla="*/ 1323975 h 2395538"/>
              <a:gd name="connsiteX56" fmla="*/ 2995613 w 3886200"/>
              <a:gd name="connsiteY56" fmla="*/ 1381125 h 2395538"/>
              <a:gd name="connsiteX57" fmla="*/ 2928938 w 3886200"/>
              <a:gd name="connsiteY57" fmla="*/ 1428750 h 2395538"/>
              <a:gd name="connsiteX58" fmla="*/ 2895600 w 3886200"/>
              <a:gd name="connsiteY58" fmla="*/ 1466850 h 2395538"/>
              <a:gd name="connsiteX59" fmla="*/ 2852738 w 3886200"/>
              <a:gd name="connsiteY59" fmla="*/ 1514475 h 2395538"/>
              <a:gd name="connsiteX60" fmla="*/ 2824163 w 3886200"/>
              <a:gd name="connsiteY60" fmla="*/ 1552575 h 2395538"/>
              <a:gd name="connsiteX61" fmla="*/ 2752725 w 3886200"/>
              <a:gd name="connsiteY61" fmla="*/ 1585913 h 2395538"/>
              <a:gd name="connsiteX62" fmla="*/ 2705100 w 3886200"/>
              <a:gd name="connsiteY62" fmla="*/ 1652588 h 2395538"/>
              <a:gd name="connsiteX63" fmla="*/ 2667000 w 3886200"/>
              <a:gd name="connsiteY63" fmla="*/ 1724025 h 2395538"/>
              <a:gd name="connsiteX64" fmla="*/ 2595563 w 3886200"/>
              <a:gd name="connsiteY64" fmla="*/ 1743075 h 2395538"/>
              <a:gd name="connsiteX65" fmla="*/ 2505075 w 3886200"/>
              <a:gd name="connsiteY65" fmla="*/ 1695450 h 2395538"/>
              <a:gd name="connsiteX66" fmla="*/ 2452688 w 3886200"/>
              <a:gd name="connsiteY66" fmla="*/ 1662113 h 2395538"/>
              <a:gd name="connsiteX67" fmla="*/ 2414588 w 3886200"/>
              <a:gd name="connsiteY67" fmla="*/ 1671638 h 2395538"/>
              <a:gd name="connsiteX68" fmla="*/ 2386013 w 3886200"/>
              <a:gd name="connsiteY68" fmla="*/ 1695450 h 2395538"/>
              <a:gd name="connsiteX69" fmla="*/ 2343150 w 3886200"/>
              <a:gd name="connsiteY69" fmla="*/ 1700213 h 2395538"/>
              <a:gd name="connsiteX70" fmla="*/ 2281238 w 3886200"/>
              <a:gd name="connsiteY70" fmla="*/ 1690688 h 2395538"/>
              <a:gd name="connsiteX71" fmla="*/ 2233613 w 3886200"/>
              <a:gd name="connsiteY71" fmla="*/ 1719263 h 2395538"/>
              <a:gd name="connsiteX72" fmla="*/ 2233613 w 3886200"/>
              <a:gd name="connsiteY72" fmla="*/ 1762125 h 2395538"/>
              <a:gd name="connsiteX73" fmla="*/ 2205038 w 3886200"/>
              <a:gd name="connsiteY73" fmla="*/ 1781175 h 2395538"/>
              <a:gd name="connsiteX74" fmla="*/ 2157413 w 3886200"/>
              <a:gd name="connsiteY74" fmla="*/ 1790700 h 2395538"/>
              <a:gd name="connsiteX75" fmla="*/ 2119313 w 3886200"/>
              <a:gd name="connsiteY75" fmla="*/ 1795463 h 2395538"/>
              <a:gd name="connsiteX76" fmla="*/ 2062163 w 3886200"/>
              <a:gd name="connsiteY76" fmla="*/ 1843088 h 2395538"/>
              <a:gd name="connsiteX77" fmla="*/ 2028825 w 3886200"/>
              <a:gd name="connsiteY77" fmla="*/ 1876425 h 2395538"/>
              <a:gd name="connsiteX78" fmla="*/ 1985963 w 3886200"/>
              <a:gd name="connsiteY78" fmla="*/ 1928813 h 2395538"/>
              <a:gd name="connsiteX79" fmla="*/ 1933575 w 3886200"/>
              <a:gd name="connsiteY79" fmla="*/ 1938338 h 2395538"/>
              <a:gd name="connsiteX80" fmla="*/ 1847850 w 3886200"/>
              <a:gd name="connsiteY80" fmla="*/ 1905000 h 2395538"/>
              <a:gd name="connsiteX81" fmla="*/ 1771650 w 3886200"/>
              <a:gd name="connsiteY81" fmla="*/ 1890713 h 2395538"/>
              <a:gd name="connsiteX82" fmla="*/ 1704975 w 3886200"/>
              <a:gd name="connsiteY82" fmla="*/ 1919288 h 2395538"/>
              <a:gd name="connsiteX83" fmla="*/ 1638300 w 3886200"/>
              <a:gd name="connsiteY83" fmla="*/ 1933575 h 2395538"/>
              <a:gd name="connsiteX84" fmla="*/ 1628775 w 3886200"/>
              <a:gd name="connsiteY84" fmla="*/ 1976438 h 2395538"/>
              <a:gd name="connsiteX85" fmla="*/ 1690688 w 3886200"/>
              <a:gd name="connsiteY85" fmla="*/ 2028825 h 2395538"/>
              <a:gd name="connsiteX86" fmla="*/ 1781175 w 3886200"/>
              <a:gd name="connsiteY86" fmla="*/ 2081213 h 2395538"/>
              <a:gd name="connsiteX87" fmla="*/ 1862138 w 3886200"/>
              <a:gd name="connsiteY87" fmla="*/ 2143125 h 2395538"/>
              <a:gd name="connsiteX88" fmla="*/ 1900238 w 3886200"/>
              <a:gd name="connsiteY88" fmla="*/ 2162175 h 2395538"/>
              <a:gd name="connsiteX89" fmla="*/ 1847850 w 3886200"/>
              <a:gd name="connsiteY89" fmla="*/ 2176463 h 2395538"/>
              <a:gd name="connsiteX90" fmla="*/ 1728788 w 3886200"/>
              <a:gd name="connsiteY90" fmla="*/ 2114550 h 2395538"/>
              <a:gd name="connsiteX91" fmla="*/ 1595438 w 3886200"/>
              <a:gd name="connsiteY91" fmla="*/ 2043113 h 2395538"/>
              <a:gd name="connsiteX92" fmla="*/ 1528763 w 3886200"/>
              <a:gd name="connsiteY92" fmla="*/ 1976438 h 2395538"/>
              <a:gd name="connsiteX93" fmla="*/ 1385888 w 3886200"/>
              <a:gd name="connsiteY93" fmla="*/ 1924050 h 2395538"/>
              <a:gd name="connsiteX94" fmla="*/ 1328738 w 3886200"/>
              <a:gd name="connsiteY94" fmla="*/ 1933575 h 2395538"/>
              <a:gd name="connsiteX95" fmla="*/ 1304925 w 3886200"/>
              <a:gd name="connsiteY95" fmla="*/ 1933575 h 2395538"/>
              <a:gd name="connsiteX96" fmla="*/ 1323975 w 3886200"/>
              <a:gd name="connsiteY96" fmla="*/ 1985963 h 2395538"/>
              <a:gd name="connsiteX97" fmla="*/ 1476375 w 3886200"/>
              <a:gd name="connsiteY97" fmla="*/ 2057400 h 2395538"/>
              <a:gd name="connsiteX98" fmla="*/ 1643063 w 3886200"/>
              <a:gd name="connsiteY98" fmla="*/ 2128838 h 2395538"/>
              <a:gd name="connsiteX99" fmla="*/ 1776413 w 3886200"/>
              <a:gd name="connsiteY99" fmla="*/ 2205038 h 2395538"/>
              <a:gd name="connsiteX100" fmla="*/ 1957388 w 3886200"/>
              <a:gd name="connsiteY100" fmla="*/ 2305050 h 2395538"/>
              <a:gd name="connsiteX101" fmla="*/ 2081213 w 3886200"/>
              <a:gd name="connsiteY101" fmla="*/ 2390775 h 2395538"/>
              <a:gd name="connsiteX102" fmla="*/ 457200 w 3886200"/>
              <a:gd name="connsiteY102" fmla="*/ 2390775 h 2395538"/>
              <a:gd name="connsiteX103" fmla="*/ 452438 w 3886200"/>
              <a:gd name="connsiteY103" fmla="*/ 2324100 h 2395538"/>
              <a:gd name="connsiteX104" fmla="*/ 409575 w 3886200"/>
              <a:gd name="connsiteY104" fmla="*/ 2300288 h 2395538"/>
              <a:gd name="connsiteX105" fmla="*/ 352425 w 3886200"/>
              <a:gd name="connsiteY105" fmla="*/ 2343150 h 2395538"/>
              <a:gd name="connsiteX106" fmla="*/ 300038 w 3886200"/>
              <a:gd name="connsiteY106" fmla="*/ 2390775 h 2395538"/>
              <a:gd name="connsiteX107" fmla="*/ 290513 w 3886200"/>
              <a:gd name="connsiteY107" fmla="*/ 2395538 h 2395538"/>
              <a:gd name="connsiteX108" fmla="*/ 219075 w 3886200"/>
              <a:gd name="connsiteY108" fmla="*/ 2390775 h 2395538"/>
              <a:gd name="connsiteX109" fmla="*/ 152400 w 3886200"/>
              <a:gd name="connsiteY109" fmla="*/ 2343150 h 2395538"/>
              <a:gd name="connsiteX110" fmla="*/ 90488 w 3886200"/>
              <a:gd name="connsiteY110" fmla="*/ 2309813 h 2395538"/>
              <a:gd name="connsiteX111" fmla="*/ 71438 w 3886200"/>
              <a:gd name="connsiteY111" fmla="*/ 2243138 h 2395538"/>
              <a:gd name="connsiteX112" fmla="*/ 71438 w 3886200"/>
              <a:gd name="connsiteY112" fmla="*/ 2243138 h 2395538"/>
              <a:gd name="connsiteX113" fmla="*/ 142875 w 3886200"/>
              <a:gd name="connsiteY113" fmla="*/ 2190750 h 2395538"/>
              <a:gd name="connsiteX114" fmla="*/ 195263 w 3886200"/>
              <a:gd name="connsiteY114" fmla="*/ 2128838 h 2395538"/>
              <a:gd name="connsiteX115" fmla="*/ 180975 w 3886200"/>
              <a:gd name="connsiteY115" fmla="*/ 2014538 h 2395538"/>
              <a:gd name="connsiteX116" fmla="*/ 161925 w 3886200"/>
              <a:gd name="connsiteY116" fmla="*/ 1976438 h 2395538"/>
              <a:gd name="connsiteX117" fmla="*/ 147638 w 3886200"/>
              <a:gd name="connsiteY117" fmla="*/ 1943100 h 2395538"/>
              <a:gd name="connsiteX118" fmla="*/ 104775 w 3886200"/>
              <a:gd name="connsiteY118" fmla="*/ 1933575 h 2395538"/>
              <a:gd name="connsiteX119" fmla="*/ 61913 w 3886200"/>
              <a:gd name="connsiteY119" fmla="*/ 1966913 h 2395538"/>
              <a:gd name="connsiteX120" fmla="*/ 28575 w 3886200"/>
              <a:gd name="connsiteY120" fmla="*/ 1976438 h 2395538"/>
              <a:gd name="connsiteX121" fmla="*/ 0 w 3886200"/>
              <a:gd name="connsiteY121" fmla="*/ 1924050 h 2395538"/>
              <a:gd name="connsiteX122" fmla="*/ 19050 w 3886200"/>
              <a:gd name="connsiteY122" fmla="*/ 1866900 h 2395538"/>
              <a:gd name="connsiteX123" fmla="*/ 71438 w 3886200"/>
              <a:gd name="connsiteY123" fmla="*/ 1838325 h 2395538"/>
              <a:gd name="connsiteX124" fmla="*/ 147638 w 3886200"/>
              <a:gd name="connsiteY124" fmla="*/ 1828800 h 2395538"/>
              <a:gd name="connsiteX125" fmla="*/ 190500 w 3886200"/>
              <a:gd name="connsiteY125" fmla="*/ 1785938 h 2395538"/>
              <a:gd name="connsiteX126" fmla="*/ 166688 w 3886200"/>
              <a:gd name="connsiteY126" fmla="*/ 1757363 h 2395538"/>
              <a:gd name="connsiteX127" fmla="*/ 171450 w 3886200"/>
              <a:gd name="connsiteY127" fmla="*/ 1671638 h 2395538"/>
              <a:gd name="connsiteX128" fmla="*/ 185738 w 3886200"/>
              <a:gd name="connsiteY128" fmla="*/ 1619250 h 2395538"/>
              <a:gd name="connsiteX129" fmla="*/ 200025 w 3886200"/>
              <a:gd name="connsiteY129" fmla="*/ 1571625 h 2395538"/>
              <a:gd name="connsiteX130" fmla="*/ 180975 w 3886200"/>
              <a:gd name="connsiteY130" fmla="*/ 1514475 h 2395538"/>
              <a:gd name="connsiteX131" fmla="*/ 109538 w 3886200"/>
              <a:gd name="connsiteY131" fmla="*/ 1471613 h 2395538"/>
              <a:gd name="connsiteX132" fmla="*/ 195263 w 3886200"/>
              <a:gd name="connsiteY132" fmla="*/ 1423988 h 2395538"/>
              <a:gd name="connsiteX133" fmla="*/ 290513 w 3886200"/>
              <a:gd name="connsiteY133" fmla="*/ 1328738 h 2395538"/>
              <a:gd name="connsiteX134" fmla="*/ 342900 w 3886200"/>
              <a:gd name="connsiteY134" fmla="*/ 1271588 h 2395538"/>
              <a:gd name="connsiteX135" fmla="*/ 376238 w 3886200"/>
              <a:gd name="connsiteY135" fmla="*/ 1252538 h 2395538"/>
              <a:gd name="connsiteX136" fmla="*/ 376238 w 3886200"/>
              <a:gd name="connsiteY136" fmla="*/ 1252538 h 2395538"/>
              <a:gd name="connsiteX137" fmla="*/ 371475 w 3886200"/>
              <a:gd name="connsiteY137" fmla="*/ 1319213 h 2395538"/>
              <a:gd name="connsiteX138" fmla="*/ 376238 w 3886200"/>
              <a:gd name="connsiteY138" fmla="*/ 1404938 h 2395538"/>
              <a:gd name="connsiteX139" fmla="*/ 347663 w 3886200"/>
              <a:gd name="connsiteY139" fmla="*/ 1524000 h 2395538"/>
              <a:gd name="connsiteX140" fmla="*/ 366713 w 3886200"/>
              <a:gd name="connsiteY140" fmla="*/ 1624013 h 2395538"/>
              <a:gd name="connsiteX141" fmla="*/ 514350 w 3886200"/>
              <a:gd name="connsiteY141" fmla="*/ 1657350 h 2395538"/>
              <a:gd name="connsiteX142" fmla="*/ 623888 w 3886200"/>
              <a:gd name="connsiteY142" fmla="*/ 1666875 h 2395538"/>
              <a:gd name="connsiteX143" fmla="*/ 747713 w 3886200"/>
              <a:gd name="connsiteY143" fmla="*/ 1633538 h 2395538"/>
              <a:gd name="connsiteX144" fmla="*/ 862013 w 3886200"/>
              <a:gd name="connsiteY144" fmla="*/ 1624013 h 2395538"/>
              <a:gd name="connsiteX145" fmla="*/ 971550 w 3886200"/>
              <a:gd name="connsiteY145" fmla="*/ 1552575 h 2395538"/>
              <a:gd name="connsiteX146" fmla="*/ 1009650 w 3886200"/>
              <a:gd name="connsiteY146" fmla="*/ 1504950 h 2395538"/>
              <a:gd name="connsiteX147" fmla="*/ 1071563 w 3886200"/>
              <a:gd name="connsiteY147" fmla="*/ 1552575 h 2395538"/>
              <a:gd name="connsiteX148" fmla="*/ 1109663 w 3886200"/>
              <a:gd name="connsiteY148" fmla="*/ 1562100 h 2395538"/>
              <a:gd name="connsiteX149" fmla="*/ 1114425 w 3886200"/>
              <a:gd name="connsiteY149" fmla="*/ 1423988 h 2395538"/>
              <a:gd name="connsiteX150" fmla="*/ 1147763 w 3886200"/>
              <a:gd name="connsiteY150" fmla="*/ 1147763 h 2395538"/>
              <a:gd name="connsiteX151" fmla="*/ 1090613 w 3886200"/>
              <a:gd name="connsiteY151" fmla="*/ 962025 h 2395538"/>
              <a:gd name="connsiteX152" fmla="*/ 1000125 w 3886200"/>
              <a:gd name="connsiteY152" fmla="*/ 771525 h 2395538"/>
              <a:gd name="connsiteX153" fmla="*/ 947738 w 3886200"/>
              <a:gd name="connsiteY153" fmla="*/ 671513 h 2395538"/>
              <a:gd name="connsiteX154" fmla="*/ 928688 w 3886200"/>
              <a:gd name="connsiteY154" fmla="*/ 619125 h 2395538"/>
              <a:gd name="connsiteX155" fmla="*/ 938213 w 3886200"/>
              <a:gd name="connsiteY155" fmla="*/ 561975 h 2395538"/>
              <a:gd name="connsiteX156" fmla="*/ 981075 w 3886200"/>
              <a:gd name="connsiteY156" fmla="*/ 552450 h 2395538"/>
              <a:gd name="connsiteX157" fmla="*/ 1038225 w 3886200"/>
              <a:gd name="connsiteY157" fmla="*/ 533400 h 2395538"/>
              <a:gd name="connsiteX158" fmla="*/ 1090613 w 3886200"/>
              <a:gd name="connsiteY158" fmla="*/ 471488 h 2395538"/>
              <a:gd name="connsiteX159" fmla="*/ 1152525 w 3886200"/>
              <a:gd name="connsiteY159" fmla="*/ 504825 h 2395538"/>
              <a:gd name="connsiteX160" fmla="*/ 1181100 w 3886200"/>
              <a:gd name="connsiteY160" fmla="*/ 519113 h 2395538"/>
              <a:gd name="connsiteX161" fmla="*/ 1185863 w 3886200"/>
              <a:gd name="connsiteY161" fmla="*/ 433388 h 2395538"/>
              <a:gd name="connsiteX162" fmla="*/ 1200150 w 3886200"/>
              <a:gd name="connsiteY162" fmla="*/ 357188 h 2395538"/>
              <a:gd name="connsiteX163" fmla="*/ 1266825 w 3886200"/>
              <a:gd name="connsiteY163" fmla="*/ 328613 h 2395538"/>
              <a:gd name="connsiteX164" fmla="*/ 1300163 w 3886200"/>
              <a:gd name="connsiteY164" fmla="*/ 352425 h 2395538"/>
              <a:gd name="connsiteX165" fmla="*/ 1276350 w 3886200"/>
              <a:gd name="connsiteY165" fmla="*/ 385763 h 2395538"/>
              <a:gd name="connsiteX166" fmla="*/ 1243013 w 3886200"/>
              <a:gd name="connsiteY166" fmla="*/ 414338 h 2395538"/>
              <a:gd name="connsiteX167" fmla="*/ 1262063 w 3886200"/>
              <a:gd name="connsiteY167" fmla="*/ 514350 h 2395538"/>
              <a:gd name="connsiteX168" fmla="*/ 1262063 w 3886200"/>
              <a:gd name="connsiteY168" fmla="*/ 557213 h 2395538"/>
              <a:gd name="connsiteX169" fmla="*/ 1271588 w 3886200"/>
              <a:gd name="connsiteY169" fmla="*/ 595313 h 2395538"/>
              <a:gd name="connsiteX170" fmla="*/ 1376363 w 3886200"/>
              <a:gd name="connsiteY170" fmla="*/ 623888 h 2395538"/>
              <a:gd name="connsiteX171" fmla="*/ 1538288 w 3886200"/>
              <a:gd name="connsiteY171" fmla="*/ 604838 h 2395538"/>
              <a:gd name="connsiteX172" fmla="*/ 1662113 w 3886200"/>
              <a:gd name="connsiteY172" fmla="*/ 623888 h 2395538"/>
              <a:gd name="connsiteX173" fmla="*/ 1752600 w 3886200"/>
              <a:gd name="connsiteY173" fmla="*/ 604838 h 2395538"/>
              <a:gd name="connsiteX174" fmla="*/ 1857375 w 3886200"/>
              <a:gd name="connsiteY174" fmla="*/ 490538 h 2395538"/>
              <a:gd name="connsiteX175" fmla="*/ 1943100 w 3886200"/>
              <a:gd name="connsiteY175" fmla="*/ 390525 h 2395538"/>
              <a:gd name="connsiteX176" fmla="*/ 1995488 w 3886200"/>
              <a:gd name="connsiteY176" fmla="*/ 333375 h 2395538"/>
              <a:gd name="connsiteX177" fmla="*/ 2000250 w 3886200"/>
              <a:gd name="connsiteY177" fmla="*/ 285750 h 2395538"/>
              <a:gd name="connsiteX178" fmla="*/ 2081213 w 3886200"/>
              <a:gd name="connsiteY178" fmla="*/ 219075 h 2395538"/>
              <a:gd name="connsiteX179" fmla="*/ 2166938 w 3886200"/>
              <a:gd name="connsiteY179" fmla="*/ 214313 h 2395538"/>
              <a:gd name="connsiteX180" fmla="*/ 2357438 w 3886200"/>
              <a:gd name="connsiteY180" fmla="*/ 71438 h 2395538"/>
              <a:gd name="connsiteX181" fmla="*/ 2419350 w 3886200"/>
              <a:gd name="connsiteY181" fmla="*/ 4763 h 2395538"/>
              <a:gd name="connsiteX182" fmla="*/ 2700338 w 3886200"/>
              <a:gd name="connsiteY182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90763 w 3886200"/>
              <a:gd name="connsiteY14" fmla="*/ 533400 h 2395538"/>
              <a:gd name="connsiteX15" fmla="*/ 2147888 w 3886200"/>
              <a:gd name="connsiteY15" fmla="*/ 590550 h 2395538"/>
              <a:gd name="connsiteX16" fmla="*/ 2009775 w 3886200"/>
              <a:gd name="connsiteY16" fmla="*/ 676275 h 2395538"/>
              <a:gd name="connsiteX17" fmla="*/ 1924050 w 3886200"/>
              <a:gd name="connsiteY17" fmla="*/ 752475 h 2395538"/>
              <a:gd name="connsiteX18" fmla="*/ 1733550 w 3886200"/>
              <a:gd name="connsiteY18" fmla="*/ 1252538 h 2395538"/>
              <a:gd name="connsiteX19" fmla="*/ 1681163 w 3886200"/>
              <a:gd name="connsiteY19" fmla="*/ 1114425 h 2395538"/>
              <a:gd name="connsiteX20" fmla="*/ 1576388 w 3886200"/>
              <a:gd name="connsiteY20" fmla="*/ 1090613 h 2395538"/>
              <a:gd name="connsiteX21" fmla="*/ 1285875 w 3886200"/>
              <a:gd name="connsiteY21" fmla="*/ 1290637 h 2395538"/>
              <a:gd name="connsiteX22" fmla="*/ 1395413 w 3886200"/>
              <a:gd name="connsiteY22" fmla="*/ 1314451 h 2395538"/>
              <a:gd name="connsiteX23" fmla="*/ 1376363 w 3886200"/>
              <a:gd name="connsiteY23" fmla="*/ 1438275 h 2395538"/>
              <a:gd name="connsiteX24" fmla="*/ 1652588 w 3886200"/>
              <a:gd name="connsiteY24" fmla="*/ 1624013 h 2395538"/>
              <a:gd name="connsiteX25" fmla="*/ 1843087 w 3886200"/>
              <a:gd name="connsiteY25" fmla="*/ 1204913 h 2395538"/>
              <a:gd name="connsiteX26" fmla="*/ 2233613 w 3886200"/>
              <a:gd name="connsiteY26" fmla="*/ 928688 h 2395538"/>
              <a:gd name="connsiteX27" fmla="*/ 2357438 w 3886200"/>
              <a:gd name="connsiteY27" fmla="*/ 852488 h 2395538"/>
              <a:gd name="connsiteX28" fmla="*/ 2500313 w 3886200"/>
              <a:gd name="connsiteY28" fmla="*/ 852488 h 2395538"/>
              <a:gd name="connsiteX29" fmla="*/ 2705100 w 3886200"/>
              <a:gd name="connsiteY29" fmla="*/ 785813 h 2395538"/>
              <a:gd name="connsiteX30" fmla="*/ 2852738 w 3886200"/>
              <a:gd name="connsiteY30" fmla="*/ 704850 h 2395538"/>
              <a:gd name="connsiteX31" fmla="*/ 3128963 w 3886200"/>
              <a:gd name="connsiteY31" fmla="*/ 657225 h 2395538"/>
              <a:gd name="connsiteX32" fmla="*/ 3333750 w 3886200"/>
              <a:gd name="connsiteY32" fmla="*/ 514350 h 2395538"/>
              <a:gd name="connsiteX33" fmla="*/ 3600450 w 3886200"/>
              <a:gd name="connsiteY33" fmla="*/ 257175 h 2395538"/>
              <a:gd name="connsiteX34" fmla="*/ 3686175 w 3886200"/>
              <a:gd name="connsiteY34" fmla="*/ 157163 h 2395538"/>
              <a:gd name="connsiteX35" fmla="*/ 3667125 w 3886200"/>
              <a:gd name="connsiteY35" fmla="*/ 119063 h 2395538"/>
              <a:gd name="connsiteX36" fmla="*/ 3762375 w 3886200"/>
              <a:gd name="connsiteY36" fmla="*/ 0 h 2395538"/>
              <a:gd name="connsiteX37" fmla="*/ 3886200 w 3886200"/>
              <a:gd name="connsiteY37" fmla="*/ 4763 h 2395538"/>
              <a:gd name="connsiteX38" fmla="*/ 3886200 w 3886200"/>
              <a:gd name="connsiteY38" fmla="*/ 933450 h 2395538"/>
              <a:gd name="connsiteX39" fmla="*/ 3886200 w 3886200"/>
              <a:gd name="connsiteY39" fmla="*/ 1157288 h 2395538"/>
              <a:gd name="connsiteX40" fmla="*/ 3805238 w 3886200"/>
              <a:gd name="connsiteY40" fmla="*/ 1171575 h 2395538"/>
              <a:gd name="connsiteX41" fmla="*/ 3757613 w 3886200"/>
              <a:gd name="connsiteY41" fmla="*/ 1190625 h 2395538"/>
              <a:gd name="connsiteX42" fmla="*/ 3719513 w 3886200"/>
              <a:gd name="connsiteY42" fmla="*/ 1233488 h 2395538"/>
              <a:gd name="connsiteX43" fmla="*/ 3705225 w 3886200"/>
              <a:gd name="connsiteY43" fmla="*/ 1266825 h 2395538"/>
              <a:gd name="connsiteX44" fmla="*/ 3676650 w 3886200"/>
              <a:gd name="connsiteY44" fmla="*/ 1271588 h 2395538"/>
              <a:gd name="connsiteX45" fmla="*/ 3648075 w 3886200"/>
              <a:gd name="connsiteY45" fmla="*/ 1238250 h 2395538"/>
              <a:gd name="connsiteX46" fmla="*/ 3605213 w 3886200"/>
              <a:gd name="connsiteY46" fmla="*/ 1209675 h 2395538"/>
              <a:gd name="connsiteX47" fmla="*/ 3533775 w 3886200"/>
              <a:gd name="connsiteY47" fmla="*/ 1243013 h 2395538"/>
              <a:gd name="connsiteX48" fmla="*/ 3448050 w 3886200"/>
              <a:gd name="connsiteY48" fmla="*/ 1271588 h 2395538"/>
              <a:gd name="connsiteX49" fmla="*/ 3371850 w 3886200"/>
              <a:gd name="connsiteY49" fmla="*/ 1276350 h 2395538"/>
              <a:gd name="connsiteX50" fmla="*/ 3333750 w 3886200"/>
              <a:gd name="connsiteY50" fmla="*/ 1304925 h 2395538"/>
              <a:gd name="connsiteX51" fmla="*/ 3290888 w 3886200"/>
              <a:gd name="connsiteY51" fmla="*/ 1285875 h 2395538"/>
              <a:gd name="connsiteX52" fmla="*/ 3243263 w 3886200"/>
              <a:gd name="connsiteY52" fmla="*/ 1281113 h 2395538"/>
              <a:gd name="connsiteX53" fmla="*/ 3186113 w 3886200"/>
              <a:gd name="connsiteY53" fmla="*/ 1276350 h 2395538"/>
              <a:gd name="connsiteX54" fmla="*/ 3114675 w 3886200"/>
              <a:gd name="connsiteY54" fmla="*/ 1276350 h 2395538"/>
              <a:gd name="connsiteX55" fmla="*/ 3057525 w 3886200"/>
              <a:gd name="connsiteY55" fmla="*/ 1323975 h 2395538"/>
              <a:gd name="connsiteX56" fmla="*/ 2995613 w 3886200"/>
              <a:gd name="connsiteY56" fmla="*/ 1381125 h 2395538"/>
              <a:gd name="connsiteX57" fmla="*/ 2928938 w 3886200"/>
              <a:gd name="connsiteY57" fmla="*/ 1428750 h 2395538"/>
              <a:gd name="connsiteX58" fmla="*/ 2895600 w 3886200"/>
              <a:gd name="connsiteY58" fmla="*/ 1466850 h 2395538"/>
              <a:gd name="connsiteX59" fmla="*/ 2852738 w 3886200"/>
              <a:gd name="connsiteY59" fmla="*/ 1514475 h 2395538"/>
              <a:gd name="connsiteX60" fmla="*/ 2824163 w 3886200"/>
              <a:gd name="connsiteY60" fmla="*/ 1552575 h 2395538"/>
              <a:gd name="connsiteX61" fmla="*/ 2752725 w 3886200"/>
              <a:gd name="connsiteY61" fmla="*/ 1585913 h 2395538"/>
              <a:gd name="connsiteX62" fmla="*/ 2705100 w 3886200"/>
              <a:gd name="connsiteY62" fmla="*/ 1652588 h 2395538"/>
              <a:gd name="connsiteX63" fmla="*/ 2667000 w 3886200"/>
              <a:gd name="connsiteY63" fmla="*/ 1724025 h 2395538"/>
              <a:gd name="connsiteX64" fmla="*/ 2595563 w 3886200"/>
              <a:gd name="connsiteY64" fmla="*/ 1743075 h 2395538"/>
              <a:gd name="connsiteX65" fmla="*/ 2505075 w 3886200"/>
              <a:gd name="connsiteY65" fmla="*/ 1695450 h 2395538"/>
              <a:gd name="connsiteX66" fmla="*/ 2452688 w 3886200"/>
              <a:gd name="connsiteY66" fmla="*/ 1662113 h 2395538"/>
              <a:gd name="connsiteX67" fmla="*/ 2414588 w 3886200"/>
              <a:gd name="connsiteY67" fmla="*/ 1671638 h 2395538"/>
              <a:gd name="connsiteX68" fmla="*/ 2386013 w 3886200"/>
              <a:gd name="connsiteY68" fmla="*/ 1695450 h 2395538"/>
              <a:gd name="connsiteX69" fmla="*/ 2343150 w 3886200"/>
              <a:gd name="connsiteY69" fmla="*/ 1700213 h 2395538"/>
              <a:gd name="connsiteX70" fmla="*/ 2281238 w 3886200"/>
              <a:gd name="connsiteY70" fmla="*/ 1690688 h 2395538"/>
              <a:gd name="connsiteX71" fmla="*/ 2233613 w 3886200"/>
              <a:gd name="connsiteY71" fmla="*/ 1719263 h 2395538"/>
              <a:gd name="connsiteX72" fmla="*/ 2233613 w 3886200"/>
              <a:gd name="connsiteY72" fmla="*/ 1762125 h 2395538"/>
              <a:gd name="connsiteX73" fmla="*/ 2205038 w 3886200"/>
              <a:gd name="connsiteY73" fmla="*/ 1781175 h 2395538"/>
              <a:gd name="connsiteX74" fmla="*/ 2157413 w 3886200"/>
              <a:gd name="connsiteY74" fmla="*/ 1790700 h 2395538"/>
              <a:gd name="connsiteX75" fmla="*/ 2119313 w 3886200"/>
              <a:gd name="connsiteY75" fmla="*/ 1795463 h 2395538"/>
              <a:gd name="connsiteX76" fmla="*/ 2062163 w 3886200"/>
              <a:gd name="connsiteY76" fmla="*/ 1843088 h 2395538"/>
              <a:gd name="connsiteX77" fmla="*/ 2028825 w 3886200"/>
              <a:gd name="connsiteY77" fmla="*/ 1876425 h 2395538"/>
              <a:gd name="connsiteX78" fmla="*/ 1985963 w 3886200"/>
              <a:gd name="connsiteY78" fmla="*/ 1928813 h 2395538"/>
              <a:gd name="connsiteX79" fmla="*/ 1933575 w 3886200"/>
              <a:gd name="connsiteY79" fmla="*/ 1938338 h 2395538"/>
              <a:gd name="connsiteX80" fmla="*/ 1847850 w 3886200"/>
              <a:gd name="connsiteY80" fmla="*/ 1905000 h 2395538"/>
              <a:gd name="connsiteX81" fmla="*/ 1771650 w 3886200"/>
              <a:gd name="connsiteY81" fmla="*/ 1890713 h 2395538"/>
              <a:gd name="connsiteX82" fmla="*/ 1704975 w 3886200"/>
              <a:gd name="connsiteY82" fmla="*/ 1919288 h 2395538"/>
              <a:gd name="connsiteX83" fmla="*/ 1638300 w 3886200"/>
              <a:gd name="connsiteY83" fmla="*/ 1933575 h 2395538"/>
              <a:gd name="connsiteX84" fmla="*/ 1628775 w 3886200"/>
              <a:gd name="connsiteY84" fmla="*/ 1976438 h 2395538"/>
              <a:gd name="connsiteX85" fmla="*/ 1690688 w 3886200"/>
              <a:gd name="connsiteY85" fmla="*/ 2028825 h 2395538"/>
              <a:gd name="connsiteX86" fmla="*/ 1781175 w 3886200"/>
              <a:gd name="connsiteY86" fmla="*/ 2081213 h 2395538"/>
              <a:gd name="connsiteX87" fmla="*/ 1862138 w 3886200"/>
              <a:gd name="connsiteY87" fmla="*/ 2143125 h 2395538"/>
              <a:gd name="connsiteX88" fmla="*/ 1900238 w 3886200"/>
              <a:gd name="connsiteY88" fmla="*/ 2162175 h 2395538"/>
              <a:gd name="connsiteX89" fmla="*/ 1847850 w 3886200"/>
              <a:gd name="connsiteY89" fmla="*/ 2176463 h 2395538"/>
              <a:gd name="connsiteX90" fmla="*/ 1728788 w 3886200"/>
              <a:gd name="connsiteY90" fmla="*/ 2114550 h 2395538"/>
              <a:gd name="connsiteX91" fmla="*/ 1595438 w 3886200"/>
              <a:gd name="connsiteY91" fmla="*/ 2043113 h 2395538"/>
              <a:gd name="connsiteX92" fmla="*/ 1528763 w 3886200"/>
              <a:gd name="connsiteY92" fmla="*/ 1976438 h 2395538"/>
              <a:gd name="connsiteX93" fmla="*/ 1385888 w 3886200"/>
              <a:gd name="connsiteY93" fmla="*/ 1924050 h 2395538"/>
              <a:gd name="connsiteX94" fmla="*/ 1328738 w 3886200"/>
              <a:gd name="connsiteY94" fmla="*/ 1933575 h 2395538"/>
              <a:gd name="connsiteX95" fmla="*/ 1304925 w 3886200"/>
              <a:gd name="connsiteY95" fmla="*/ 1933575 h 2395538"/>
              <a:gd name="connsiteX96" fmla="*/ 1323975 w 3886200"/>
              <a:gd name="connsiteY96" fmla="*/ 1985963 h 2395538"/>
              <a:gd name="connsiteX97" fmla="*/ 1476375 w 3886200"/>
              <a:gd name="connsiteY97" fmla="*/ 2057400 h 2395538"/>
              <a:gd name="connsiteX98" fmla="*/ 1643063 w 3886200"/>
              <a:gd name="connsiteY98" fmla="*/ 2128838 h 2395538"/>
              <a:gd name="connsiteX99" fmla="*/ 1776413 w 3886200"/>
              <a:gd name="connsiteY99" fmla="*/ 2205038 h 2395538"/>
              <a:gd name="connsiteX100" fmla="*/ 1957388 w 3886200"/>
              <a:gd name="connsiteY100" fmla="*/ 2305050 h 2395538"/>
              <a:gd name="connsiteX101" fmla="*/ 2081213 w 3886200"/>
              <a:gd name="connsiteY101" fmla="*/ 2390775 h 2395538"/>
              <a:gd name="connsiteX102" fmla="*/ 457200 w 3886200"/>
              <a:gd name="connsiteY102" fmla="*/ 2390775 h 2395538"/>
              <a:gd name="connsiteX103" fmla="*/ 452438 w 3886200"/>
              <a:gd name="connsiteY103" fmla="*/ 2324100 h 2395538"/>
              <a:gd name="connsiteX104" fmla="*/ 409575 w 3886200"/>
              <a:gd name="connsiteY104" fmla="*/ 2300288 h 2395538"/>
              <a:gd name="connsiteX105" fmla="*/ 352425 w 3886200"/>
              <a:gd name="connsiteY105" fmla="*/ 2343150 h 2395538"/>
              <a:gd name="connsiteX106" fmla="*/ 300038 w 3886200"/>
              <a:gd name="connsiteY106" fmla="*/ 2390775 h 2395538"/>
              <a:gd name="connsiteX107" fmla="*/ 290513 w 3886200"/>
              <a:gd name="connsiteY107" fmla="*/ 2395538 h 2395538"/>
              <a:gd name="connsiteX108" fmla="*/ 219075 w 3886200"/>
              <a:gd name="connsiteY108" fmla="*/ 2390775 h 2395538"/>
              <a:gd name="connsiteX109" fmla="*/ 152400 w 3886200"/>
              <a:gd name="connsiteY109" fmla="*/ 2343150 h 2395538"/>
              <a:gd name="connsiteX110" fmla="*/ 90488 w 3886200"/>
              <a:gd name="connsiteY110" fmla="*/ 2309813 h 2395538"/>
              <a:gd name="connsiteX111" fmla="*/ 71438 w 3886200"/>
              <a:gd name="connsiteY111" fmla="*/ 2243138 h 2395538"/>
              <a:gd name="connsiteX112" fmla="*/ 71438 w 3886200"/>
              <a:gd name="connsiteY112" fmla="*/ 2243138 h 2395538"/>
              <a:gd name="connsiteX113" fmla="*/ 142875 w 3886200"/>
              <a:gd name="connsiteY113" fmla="*/ 2190750 h 2395538"/>
              <a:gd name="connsiteX114" fmla="*/ 195263 w 3886200"/>
              <a:gd name="connsiteY114" fmla="*/ 2128838 h 2395538"/>
              <a:gd name="connsiteX115" fmla="*/ 180975 w 3886200"/>
              <a:gd name="connsiteY115" fmla="*/ 2014538 h 2395538"/>
              <a:gd name="connsiteX116" fmla="*/ 161925 w 3886200"/>
              <a:gd name="connsiteY116" fmla="*/ 1976438 h 2395538"/>
              <a:gd name="connsiteX117" fmla="*/ 147638 w 3886200"/>
              <a:gd name="connsiteY117" fmla="*/ 1943100 h 2395538"/>
              <a:gd name="connsiteX118" fmla="*/ 104775 w 3886200"/>
              <a:gd name="connsiteY118" fmla="*/ 1933575 h 2395538"/>
              <a:gd name="connsiteX119" fmla="*/ 61913 w 3886200"/>
              <a:gd name="connsiteY119" fmla="*/ 1966913 h 2395538"/>
              <a:gd name="connsiteX120" fmla="*/ 28575 w 3886200"/>
              <a:gd name="connsiteY120" fmla="*/ 1976438 h 2395538"/>
              <a:gd name="connsiteX121" fmla="*/ 0 w 3886200"/>
              <a:gd name="connsiteY121" fmla="*/ 1924050 h 2395538"/>
              <a:gd name="connsiteX122" fmla="*/ 19050 w 3886200"/>
              <a:gd name="connsiteY122" fmla="*/ 1866900 h 2395538"/>
              <a:gd name="connsiteX123" fmla="*/ 71438 w 3886200"/>
              <a:gd name="connsiteY123" fmla="*/ 1838325 h 2395538"/>
              <a:gd name="connsiteX124" fmla="*/ 147638 w 3886200"/>
              <a:gd name="connsiteY124" fmla="*/ 1828800 h 2395538"/>
              <a:gd name="connsiteX125" fmla="*/ 190500 w 3886200"/>
              <a:gd name="connsiteY125" fmla="*/ 1785938 h 2395538"/>
              <a:gd name="connsiteX126" fmla="*/ 166688 w 3886200"/>
              <a:gd name="connsiteY126" fmla="*/ 1757363 h 2395538"/>
              <a:gd name="connsiteX127" fmla="*/ 171450 w 3886200"/>
              <a:gd name="connsiteY127" fmla="*/ 1671638 h 2395538"/>
              <a:gd name="connsiteX128" fmla="*/ 185738 w 3886200"/>
              <a:gd name="connsiteY128" fmla="*/ 1619250 h 2395538"/>
              <a:gd name="connsiteX129" fmla="*/ 200025 w 3886200"/>
              <a:gd name="connsiteY129" fmla="*/ 1571625 h 2395538"/>
              <a:gd name="connsiteX130" fmla="*/ 180975 w 3886200"/>
              <a:gd name="connsiteY130" fmla="*/ 1514475 h 2395538"/>
              <a:gd name="connsiteX131" fmla="*/ 109538 w 3886200"/>
              <a:gd name="connsiteY131" fmla="*/ 1471613 h 2395538"/>
              <a:gd name="connsiteX132" fmla="*/ 195263 w 3886200"/>
              <a:gd name="connsiteY132" fmla="*/ 1423988 h 2395538"/>
              <a:gd name="connsiteX133" fmla="*/ 290513 w 3886200"/>
              <a:gd name="connsiteY133" fmla="*/ 1328738 h 2395538"/>
              <a:gd name="connsiteX134" fmla="*/ 342900 w 3886200"/>
              <a:gd name="connsiteY134" fmla="*/ 1271588 h 2395538"/>
              <a:gd name="connsiteX135" fmla="*/ 376238 w 3886200"/>
              <a:gd name="connsiteY135" fmla="*/ 1252538 h 2395538"/>
              <a:gd name="connsiteX136" fmla="*/ 376238 w 3886200"/>
              <a:gd name="connsiteY136" fmla="*/ 1252538 h 2395538"/>
              <a:gd name="connsiteX137" fmla="*/ 371475 w 3886200"/>
              <a:gd name="connsiteY137" fmla="*/ 1319213 h 2395538"/>
              <a:gd name="connsiteX138" fmla="*/ 376238 w 3886200"/>
              <a:gd name="connsiteY138" fmla="*/ 1404938 h 2395538"/>
              <a:gd name="connsiteX139" fmla="*/ 347663 w 3886200"/>
              <a:gd name="connsiteY139" fmla="*/ 1524000 h 2395538"/>
              <a:gd name="connsiteX140" fmla="*/ 366713 w 3886200"/>
              <a:gd name="connsiteY140" fmla="*/ 1624013 h 2395538"/>
              <a:gd name="connsiteX141" fmla="*/ 514350 w 3886200"/>
              <a:gd name="connsiteY141" fmla="*/ 1657350 h 2395538"/>
              <a:gd name="connsiteX142" fmla="*/ 623888 w 3886200"/>
              <a:gd name="connsiteY142" fmla="*/ 1666875 h 2395538"/>
              <a:gd name="connsiteX143" fmla="*/ 747713 w 3886200"/>
              <a:gd name="connsiteY143" fmla="*/ 1633538 h 2395538"/>
              <a:gd name="connsiteX144" fmla="*/ 862013 w 3886200"/>
              <a:gd name="connsiteY144" fmla="*/ 1624013 h 2395538"/>
              <a:gd name="connsiteX145" fmla="*/ 971550 w 3886200"/>
              <a:gd name="connsiteY145" fmla="*/ 1552575 h 2395538"/>
              <a:gd name="connsiteX146" fmla="*/ 1009650 w 3886200"/>
              <a:gd name="connsiteY146" fmla="*/ 1504950 h 2395538"/>
              <a:gd name="connsiteX147" fmla="*/ 1071563 w 3886200"/>
              <a:gd name="connsiteY147" fmla="*/ 1552575 h 2395538"/>
              <a:gd name="connsiteX148" fmla="*/ 1109663 w 3886200"/>
              <a:gd name="connsiteY148" fmla="*/ 1562100 h 2395538"/>
              <a:gd name="connsiteX149" fmla="*/ 1114425 w 3886200"/>
              <a:gd name="connsiteY149" fmla="*/ 1423988 h 2395538"/>
              <a:gd name="connsiteX150" fmla="*/ 1147763 w 3886200"/>
              <a:gd name="connsiteY150" fmla="*/ 1147763 h 2395538"/>
              <a:gd name="connsiteX151" fmla="*/ 1090613 w 3886200"/>
              <a:gd name="connsiteY151" fmla="*/ 962025 h 2395538"/>
              <a:gd name="connsiteX152" fmla="*/ 1000125 w 3886200"/>
              <a:gd name="connsiteY152" fmla="*/ 771525 h 2395538"/>
              <a:gd name="connsiteX153" fmla="*/ 947738 w 3886200"/>
              <a:gd name="connsiteY153" fmla="*/ 671513 h 2395538"/>
              <a:gd name="connsiteX154" fmla="*/ 928688 w 3886200"/>
              <a:gd name="connsiteY154" fmla="*/ 619125 h 2395538"/>
              <a:gd name="connsiteX155" fmla="*/ 938213 w 3886200"/>
              <a:gd name="connsiteY155" fmla="*/ 561975 h 2395538"/>
              <a:gd name="connsiteX156" fmla="*/ 981075 w 3886200"/>
              <a:gd name="connsiteY156" fmla="*/ 552450 h 2395538"/>
              <a:gd name="connsiteX157" fmla="*/ 1038225 w 3886200"/>
              <a:gd name="connsiteY157" fmla="*/ 533400 h 2395538"/>
              <a:gd name="connsiteX158" fmla="*/ 1090613 w 3886200"/>
              <a:gd name="connsiteY158" fmla="*/ 471488 h 2395538"/>
              <a:gd name="connsiteX159" fmla="*/ 1152525 w 3886200"/>
              <a:gd name="connsiteY159" fmla="*/ 504825 h 2395538"/>
              <a:gd name="connsiteX160" fmla="*/ 1181100 w 3886200"/>
              <a:gd name="connsiteY160" fmla="*/ 519113 h 2395538"/>
              <a:gd name="connsiteX161" fmla="*/ 1185863 w 3886200"/>
              <a:gd name="connsiteY161" fmla="*/ 433388 h 2395538"/>
              <a:gd name="connsiteX162" fmla="*/ 1200150 w 3886200"/>
              <a:gd name="connsiteY162" fmla="*/ 357188 h 2395538"/>
              <a:gd name="connsiteX163" fmla="*/ 1266825 w 3886200"/>
              <a:gd name="connsiteY163" fmla="*/ 328613 h 2395538"/>
              <a:gd name="connsiteX164" fmla="*/ 1300163 w 3886200"/>
              <a:gd name="connsiteY164" fmla="*/ 352425 h 2395538"/>
              <a:gd name="connsiteX165" fmla="*/ 1276350 w 3886200"/>
              <a:gd name="connsiteY165" fmla="*/ 385763 h 2395538"/>
              <a:gd name="connsiteX166" fmla="*/ 1243013 w 3886200"/>
              <a:gd name="connsiteY166" fmla="*/ 414338 h 2395538"/>
              <a:gd name="connsiteX167" fmla="*/ 1262063 w 3886200"/>
              <a:gd name="connsiteY167" fmla="*/ 514350 h 2395538"/>
              <a:gd name="connsiteX168" fmla="*/ 1262063 w 3886200"/>
              <a:gd name="connsiteY168" fmla="*/ 557213 h 2395538"/>
              <a:gd name="connsiteX169" fmla="*/ 1271588 w 3886200"/>
              <a:gd name="connsiteY169" fmla="*/ 595313 h 2395538"/>
              <a:gd name="connsiteX170" fmla="*/ 1376363 w 3886200"/>
              <a:gd name="connsiteY170" fmla="*/ 623888 h 2395538"/>
              <a:gd name="connsiteX171" fmla="*/ 1538288 w 3886200"/>
              <a:gd name="connsiteY171" fmla="*/ 604838 h 2395538"/>
              <a:gd name="connsiteX172" fmla="*/ 1662113 w 3886200"/>
              <a:gd name="connsiteY172" fmla="*/ 623888 h 2395538"/>
              <a:gd name="connsiteX173" fmla="*/ 1752600 w 3886200"/>
              <a:gd name="connsiteY173" fmla="*/ 604838 h 2395538"/>
              <a:gd name="connsiteX174" fmla="*/ 1857375 w 3886200"/>
              <a:gd name="connsiteY174" fmla="*/ 490538 h 2395538"/>
              <a:gd name="connsiteX175" fmla="*/ 1943100 w 3886200"/>
              <a:gd name="connsiteY175" fmla="*/ 390525 h 2395538"/>
              <a:gd name="connsiteX176" fmla="*/ 1995488 w 3886200"/>
              <a:gd name="connsiteY176" fmla="*/ 333375 h 2395538"/>
              <a:gd name="connsiteX177" fmla="*/ 2000250 w 3886200"/>
              <a:gd name="connsiteY177" fmla="*/ 285750 h 2395538"/>
              <a:gd name="connsiteX178" fmla="*/ 2081213 w 3886200"/>
              <a:gd name="connsiteY178" fmla="*/ 219075 h 2395538"/>
              <a:gd name="connsiteX179" fmla="*/ 2166938 w 3886200"/>
              <a:gd name="connsiteY179" fmla="*/ 214313 h 2395538"/>
              <a:gd name="connsiteX180" fmla="*/ 2357438 w 3886200"/>
              <a:gd name="connsiteY180" fmla="*/ 71438 h 2395538"/>
              <a:gd name="connsiteX181" fmla="*/ 2419350 w 3886200"/>
              <a:gd name="connsiteY181" fmla="*/ 4763 h 2395538"/>
              <a:gd name="connsiteX182" fmla="*/ 2700338 w 3886200"/>
              <a:gd name="connsiteY182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90763 w 3886200"/>
              <a:gd name="connsiteY14" fmla="*/ 533400 h 2395538"/>
              <a:gd name="connsiteX15" fmla="*/ 2147888 w 3886200"/>
              <a:gd name="connsiteY15" fmla="*/ 590550 h 2395538"/>
              <a:gd name="connsiteX16" fmla="*/ 2009775 w 3886200"/>
              <a:gd name="connsiteY16" fmla="*/ 676275 h 2395538"/>
              <a:gd name="connsiteX17" fmla="*/ 1924050 w 3886200"/>
              <a:gd name="connsiteY17" fmla="*/ 752475 h 2395538"/>
              <a:gd name="connsiteX18" fmla="*/ 1733550 w 3886200"/>
              <a:gd name="connsiteY18" fmla="*/ 1252538 h 2395538"/>
              <a:gd name="connsiteX19" fmla="*/ 1681163 w 3886200"/>
              <a:gd name="connsiteY19" fmla="*/ 1114425 h 2395538"/>
              <a:gd name="connsiteX20" fmla="*/ 1576388 w 3886200"/>
              <a:gd name="connsiteY20" fmla="*/ 1090613 h 2395538"/>
              <a:gd name="connsiteX21" fmla="*/ 1285875 w 3886200"/>
              <a:gd name="connsiteY21" fmla="*/ 1290637 h 2395538"/>
              <a:gd name="connsiteX22" fmla="*/ 1395413 w 3886200"/>
              <a:gd name="connsiteY22" fmla="*/ 1314451 h 2395538"/>
              <a:gd name="connsiteX23" fmla="*/ 1376363 w 3886200"/>
              <a:gd name="connsiteY23" fmla="*/ 1438275 h 2395538"/>
              <a:gd name="connsiteX24" fmla="*/ 1652588 w 3886200"/>
              <a:gd name="connsiteY24" fmla="*/ 1624013 h 2395538"/>
              <a:gd name="connsiteX25" fmla="*/ 1790700 w 3886200"/>
              <a:gd name="connsiteY25" fmla="*/ 1338263 h 2395538"/>
              <a:gd name="connsiteX26" fmla="*/ 2233613 w 3886200"/>
              <a:gd name="connsiteY26" fmla="*/ 928688 h 2395538"/>
              <a:gd name="connsiteX27" fmla="*/ 2357438 w 3886200"/>
              <a:gd name="connsiteY27" fmla="*/ 852488 h 2395538"/>
              <a:gd name="connsiteX28" fmla="*/ 2500313 w 3886200"/>
              <a:gd name="connsiteY28" fmla="*/ 852488 h 2395538"/>
              <a:gd name="connsiteX29" fmla="*/ 2705100 w 3886200"/>
              <a:gd name="connsiteY29" fmla="*/ 785813 h 2395538"/>
              <a:gd name="connsiteX30" fmla="*/ 2852738 w 3886200"/>
              <a:gd name="connsiteY30" fmla="*/ 704850 h 2395538"/>
              <a:gd name="connsiteX31" fmla="*/ 3128963 w 3886200"/>
              <a:gd name="connsiteY31" fmla="*/ 657225 h 2395538"/>
              <a:gd name="connsiteX32" fmla="*/ 3333750 w 3886200"/>
              <a:gd name="connsiteY32" fmla="*/ 514350 h 2395538"/>
              <a:gd name="connsiteX33" fmla="*/ 3600450 w 3886200"/>
              <a:gd name="connsiteY33" fmla="*/ 257175 h 2395538"/>
              <a:gd name="connsiteX34" fmla="*/ 3686175 w 3886200"/>
              <a:gd name="connsiteY34" fmla="*/ 157163 h 2395538"/>
              <a:gd name="connsiteX35" fmla="*/ 3667125 w 3886200"/>
              <a:gd name="connsiteY35" fmla="*/ 119063 h 2395538"/>
              <a:gd name="connsiteX36" fmla="*/ 3762375 w 3886200"/>
              <a:gd name="connsiteY36" fmla="*/ 0 h 2395538"/>
              <a:gd name="connsiteX37" fmla="*/ 3886200 w 3886200"/>
              <a:gd name="connsiteY37" fmla="*/ 4763 h 2395538"/>
              <a:gd name="connsiteX38" fmla="*/ 3886200 w 3886200"/>
              <a:gd name="connsiteY38" fmla="*/ 933450 h 2395538"/>
              <a:gd name="connsiteX39" fmla="*/ 3886200 w 3886200"/>
              <a:gd name="connsiteY39" fmla="*/ 1157288 h 2395538"/>
              <a:gd name="connsiteX40" fmla="*/ 3805238 w 3886200"/>
              <a:gd name="connsiteY40" fmla="*/ 1171575 h 2395538"/>
              <a:gd name="connsiteX41" fmla="*/ 3757613 w 3886200"/>
              <a:gd name="connsiteY41" fmla="*/ 1190625 h 2395538"/>
              <a:gd name="connsiteX42" fmla="*/ 3719513 w 3886200"/>
              <a:gd name="connsiteY42" fmla="*/ 1233488 h 2395538"/>
              <a:gd name="connsiteX43" fmla="*/ 3705225 w 3886200"/>
              <a:gd name="connsiteY43" fmla="*/ 1266825 h 2395538"/>
              <a:gd name="connsiteX44" fmla="*/ 3676650 w 3886200"/>
              <a:gd name="connsiteY44" fmla="*/ 1271588 h 2395538"/>
              <a:gd name="connsiteX45" fmla="*/ 3648075 w 3886200"/>
              <a:gd name="connsiteY45" fmla="*/ 1238250 h 2395538"/>
              <a:gd name="connsiteX46" fmla="*/ 3605213 w 3886200"/>
              <a:gd name="connsiteY46" fmla="*/ 1209675 h 2395538"/>
              <a:gd name="connsiteX47" fmla="*/ 3533775 w 3886200"/>
              <a:gd name="connsiteY47" fmla="*/ 1243013 h 2395538"/>
              <a:gd name="connsiteX48" fmla="*/ 3448050 w 3886200"/>
              <a:gd name="connsiteY48" fmla="*/ 1271588 h 2395538"/>
              <a:gd name="connsiteX49" fmla="*/ 3371850 w 3886200"/>
              <a:gd name="connsiteY49" fmla="*/ 1276350 h 2395538"/>
              <a:gd name="connsiteX50" fmla="*/ 3333750 w 3886200"/>
              <a:gd name="connsiteY50" fmla="*/ 1304925 h 2395538"/>
              <a:gd name="connsiteX51" fmla="*/ 3290888 w 3886200"/>
              <a:gd name="connsiteY51" fmla="*/ 1285875 h 2395538"/>
              <a:gd name="connsiteX52" fmla="*/ 3243263 w 3886200"/>
              <a:gd name="connsiteY52" fmla="*/ 1281113 h 2395538"/>
              <a:gd name="connsiteX53" fmla="*/ 3186113 w 3886200"/>
              <a:gd name="connsiteY53" fmla="*/ 1276350 h 2395538"/>
              <a:gd name="connsiteX54" fmla="*/ 3114675 w 3886200"/>
              <a:gd name="connsiteY54" fmla="*/ 1276350 h 2395538"/>
              <a:gd name="connsiteX55" fmla="*/ 3057525 w 3886200"/>
              <a:gd name="connsiteY55" fmla="*/ 1323975 h 2395538"/>
              <a:gd name="connsiteX56" fmla="*/ 2995613 w 3886200"/>
              <a:gd name="connsiteY56" fmla="*/ 1381125 h 2395538"/>
              <a:gd name="connsiteX57" fmla="*/ 2928938 w 3886200"/>
              <a:gd name="connsiteY57" fmla="*/ 1428750 h 2395538"/>
              <a:gd name="connsiteX58" fmla="*/ 2895600 w 3886200"/>
              <a:gd name="connsiteY58" fmla="*/ 1466850 h 2395538"/>
              <a:gd name="connsiteX59" fmla="*/ 2852738 w 3886200"/>
              <a:gd name="connsiteY59" fmla="*/ 1514475 h 2395538"/>
              <a:gd name="connsiteX60" fmla="*/ 2824163 w 3886200"/>
              <a:gd name="connsiteY60" fmla="*/ 1552575 h 2395538"/>
              <a:gd name="connsiteX61" fmla="*/ 2752725 w 3886200"/>
              <a:gd name="connsiteY61" fmla="*/ 1585913 h 2395538"/>
              <a:gd name="connsiteX62" fmla="*/ 2705100 w 3886200"/>
              <a:gd name="connsiteY62" fmla="*/ 1652588 h 2395538"/>
              <a:gd name="connsiteX63" fmla="*/ 2667000 w 3886200"/>
              <a:gd name="connsiteY63" fmla="*/ 1724025 h 2395538"/>
              <a:gd name="connsiteX64" fmla="*/ 2595563 w 3886200"/>
              <a:gd name="connsiteY64" fmla="*/ 1743075 h 2395538"/>
              <a:gd name="connsiteX65" fmla="*/ 2505075 w 3886200"/>
              <a:gd name="connsiteY65" fmla="*/ 1695450 h 2395538"/>
              <a:gd name="connsiteX66" fmla="*/ 2452688 w 3886200"/>
              <a:gd name="connsiteY66" fmla="*/ 1662113 h 2395538"/>
              <a:gd name="connsiteX67" fmla="*/ 2414588 w 3886200"/>
              <a:gd name="connsiteY67" fmla="*/ 1671638 h 2395538"/>
              <a:gd name="connsiteX68" fmla="*/ 2386013 w 3886200"/>
              <a:gd name="connsiteY68" fmla="*/ 1695450 h 2395538"/>
              <a:gd name="connsiteX69" fmla="*/ 2343150 w 3886200"/>
              <a:gd name="connsiteY69" fmla="*/ 1700213 h 2395538"/>
              <a:gd name="connsiteX70" fmla="*/ 2281238 w 3886200"/>
              <a:gd name="connsiteY70" fmla="*/ 1690688 h 2395538"/>
              <a:gd name="connsiteX71" fmla="*/ 2233613 w 3886200"/>
              <a:gd name="connsiteY71" fmla="*/ 1719263 h 2395538"/>
              <a:gd name="connsiteX72" fmla="*/ 2233613 w 3886200"/>
              <a:gd name="connsiteY72" fmla="*/ 1762125 h 2395538"/>
              <a:gd name="connsiteX73" fmla="*/ 2205038 w 3886200"/>
              <a:gd name="connsiteY73" fmla="*/ 1781175 h 2395538"/>
              <a:gd name="connsiteX74" fmla="*/ 2157413 w 3886200"/>
              <a:gd name="connsiteY74" fmla="*/ 1790700 h 2395538"/>
              <a:gd name="connsiteX75" fmla="*/ 2119313 w 3886200"/>
              <a:gd name="connsiteY75" fmla="*/ 1795463 h 2395538"/>
              <a:gd name="connsiteX76" fmla="*/ 2062163 w 3886200"/>
              <a:gd name="connsiteY76" fmla="*/ 1843088 h 2395538"/>
              <a:gd name="connsiteX77" fmla="*/ 2028825 w 3886200"/>
              <a:gd name="connsiteY77" fmla="*/ 1876425 h 2395538"/>
              <a:gd name="connsiteX78" fmla="*/ 1985963 w 3886200"/>
              <a:gd name="connsiteY78" fmla="*/ 1928813 h 2395538"/>
              <a:gd name="connsiteX79" fmla="*/ 1933575 w 3886200"/>
              <a:gd name="connsiteY79" fmla="*/ 1938338 h 2395538"/>
              <a:gd name="connsiteX80" fmla="*/ 1847850 w 3886200"/>
              <a:gd name="connsiteY80" fmla="*/ 1905000 h 2395538"/>
              <a:gd name="connsiteX81" fmla="*/ 1771650 w 3886200"/>
              <a:gd name="connsiteY81" fmla="*/ 1890713 h 2395538"/>
              <a:gd name="connsiteX82" fmla="*/ 1704975 w 3886200"/>
              <a:gd name="connsiteY82" fmla="*/ 1919288 h 2395538"/>
              <a:gd name="connsiteX83" fmla="*/ 1638300 w 3886200"/>
              <a:gd name="connsiteY83" fmla="*/ 1933575 h 2395538"/>
              <a:gd name="connsiteX84" fmla="*/ 1628775 w 3886200"/>
              <a:gd name="connsiteY84" fmla="*/ 1976438 h 2395538"/>
              <a:gd name="connsiteX85" fmla="*/ 1690688 w 3886200"/>
              <a:gd name="connsiteY85" fmla="*/ 2028825 h 2395538"/>
              <a:gd name="connsiteX86" fmla="*/ 1781175 w 3886200"/>
              <a:gd name="connsiteY86" fmla="*/ 2081213 h 2395538"/>
              <a:gd name="connsiteX87" fmla="*/ 1862138 w 3886200"/>
              <a:gd name="connsiteY87" fmla="*/ 2143125 h 2395538"/>
              <a:gd name="connsiteX88" fmla="*/ 1900238 w 3886200"/>
              <a:gd name="connsiteY88" fmla="*/ 2162175 h 2395538"/>
              <a:gd name="connsiteX89" fmla="*/ 1847850 w 3886200"/>
              <a:gd name="connsiteY89" fmla="*/ 2176463 h 2395538"/>
              <a:gd name="connsiteX90" fmla="*/ 1728788 w 3886200"/>
              <a:gd name="connsiteY90" fmla="*/ 2114550 h 2395538"/>
              <a:gd name="connsiteX91" fmla="*/ 1595438 w 3886200"/>
              <a:gd name="connsiteY91" fmla="*/ 2043113 h 2395538"/>
              <a:gd name="connsiteX92" fmla="*/ 1528763 w 3886200"/>
              <a:gd name="connsiteY92" fmla="*/ 1976438 h 2395538"/>
              <a:gd name="connsiteX93" fmla="*/ 1385888 w 3886200"/>
              <a:gd name="connsiteY93" fmla="*/ 1924050 h 2395538"/>
              <a:gd name="connsiteX94" fmla="*/ 1328738 w 3886200"/>
              <a:gd name="connsiteY94" fmla="*/ 1933575 h 2395538"/>
              <a:gd name="connsiteX95" fmla="*/ 1304925 w 3886200"/>
              <a:gd name="connsiteY95" fmla="*/ 1933575 h 2395538"/>
              <a:gd name="connsiteX96" fmla="*/ 1323975 w 3886200"/>
              <a:gd name="connsiteY96" fmla="*/ 1985963 h 2395538"/>
              <a:gd name="connsiteX97" fmla="*/ 1476375 w 3886200"/>
              <a:gd name="connsiteY97" fmla="*/ 2057400 h 2395538"/>
              <a:gd name="connsiteX98" fmla="*/ 1643063 w 3886200"/>
              <a:gd name="connsiteY98" fmla="*/ 2128838 h 2395538"/>
              <a:gd name="connsiteX99" fmla="*/ 1776413 w 3886200"/>
              <a:gd name="connsiteY99" fmla="*/ 2205038 h 2395538"/>
              <a:gd name="connsiteX100" fmla="*/ 1957388 w 3886200"/>
              <a:gd name="connsiteY100" fmla="*/ 2305050 h 2395538"/>
              <a:gd name="connsiteX101" fmla="*/ 2081213 w 3886200"/>
              <a:gd name="connsiteY101" fmla="*/ 2390775 h 2395538"/>
              <a:gd name="connsiteX102" fmla="*/ 457200 w 3886200"/>
              <a:gd name="connsiteY102" fmla="*/ 2390775 h 2395538"/>
              <a:gd name="connsiteX103" fmla="*/ 452438 w 3886200"/>
              <a:gd name="connsiteY103" fmla="*/ 2324100 h 2395538"/>
              <a:gd name="connsiteX104" fmla="*/ 409575 w 3886200"/>
              <a:gd name="connsiteY104" fmla="*/ 2300288 h 2395538"/>
              <a:gd name="connsiteX105" fmla="*/ 352425 w 3886200"/>
              <a:gd name="connsiteY105" fmla="*/ 2343150 h 2395538"/>
              <a:gd name="connsiteX106" fmla="*/ 300038 w 3886200"/>
              <a:gd name="connsiteY106" fmla="*/ 2390775 h 2395538"/>
              <a:gd name="connsiteX107" fmla="*/ 290513 w 3886200"/>
              <a:gd name="connsiteY107" fmla="*/ 2395538 h 2395538"/>
              <a:gd name="connsiteX108" fmla="*/ 219075 w 3886200"/>
              <a:gd name="connsiteY108" fmla="*/ 2390775 h 2395538"/>
              <a:gd name="connsiteX109" fmla="*/ 152400 w 3886200"/>
              <a:gd name="connsiteY109" fmla="*/ 2343150 h 2395538"/>
              <a:gd name="connsiteX110" fmla="*/ 90488 w 3886200"/>
              <a:gd name="connsiteY110" fmla="*/ 2309813 h 2395538"/>
              <a:gd name="connsiteX111" fmla="*/ 71438 w 3886200"/>
              <a:gd name="connsiteY111" fmla="*/ 2243138 h 2395538"/>
              <a:gd name="connsiteX112" fmla="*/ 71438 w 3886200"/>
              <a:gd name="connsiteY112" fmla="*/ 2243138 h 2395538"/>
              <a:gd name="connsiteX113" fmla="*/ 142875 w 3886200"/>
              <a:gd name="connsiteY113" fmla="*/ 2190750 h 2395538"/>
              <a:gd name="connsiteX114" fmla="*/ 195263 w 3886200"/>
              <a:gd name="connsiteY114" fmla="*/ 2128838 h 2395538"/>
              <a:gd name="connsiteX115" fmla="*/ 180975 w 3886200"/>
              <a:gd name="connsiteY115" fmla="*/ 2014538 h 2395538"/>
              <a:gd name="connsiteX116" fmla="*/ 161925 w 3886200"/>
              <a:gd name="connsiteY116" fmla="*/ 1976438 h 2395538"/>
              <a:gd name="connsiteX117" fmla="*/ 147638 w 3886200"/>
              <a:gd name="connsiteY117" fmla="*/ 1943100 h 2395538"/>
              <a:gd name="connsiteX118" fmla="*/ 104775 w 3886200"/>
              <a:gd name="connsiteY118" fmla="*/ 1933575 h 2395538"/>
              <a:gd name="connsiteX119" fmla="*/ 61913 w 3886200"/>
              <a:gd name="connsiteY119" fmla="*/ 1966913 h 2395538"/>
              <a:gd name="connsiteX120" fmla="*/ 28575 w 3886200"/>
              <a:gd name="connsiteY120" fmla="*/ 1976438 h 2395538"/>
              <a:gd name="connsiteX121" fmla="*/ 0 w 3886200"/>
              <a:gd name="connsiteY121" fmla="*/ 1924050 h 2395538"/>
              <a:gd name="connsiteX122" fmla="*/ 19050 w 3886200"/>
              <a:gd name="connsiteY122" fmla="*/ 1866900 h 2395538"/>
              <a:gd name="connsiteX123" fmla="*/ 71438 w 3886200"/>
              <a:gd name="connsiteY123" fmla="*/ 1838325 h 2395538"/>
              <a:gd name="connsiteX124" fmla="*/ 147638 w 3886200"/>
              <a:gd name="connsiteY124" fmla="*/ 1828800 h 2395538"/>
              <a:gd name="connsiteX125" fmla="*/ 190500 w 3886200"/>
              <a:gd name="connsiteY125" fmla="*/ 1785938 h 2395538"/>
              <a:gd name="connsiteX126" fmla="*/ 166688 w 3886200"/>
              <a:gd name="connsiteY126" fmla="*/ 1757363 h 2395538"/>
              <a:gd name="connsiteX127" fmla="*/ 171450 w 3886200"/>
              <a:gd name="connsiteY127" fmla="*/ 1671638 h 2395538"/>
              <a:gd name="connsiteX128" fmla="*/ 185738 w 3886200"/>
              <a:gd name="connsiteY128" fmla="*/ 1619250 h 2395538"/>
              <a:gd name="connsiteX129" fmla="*/ 200025 w 3886200"/>
              <a:gd name="connsiteY129" fmla="*/ 1571625 h 2395538"/>
              <a:gd name="connsiteX130" fmla="*/ 180975 w 3886200"/>
              <a:gd name="connsiteY130" fmla="*/ 1514475 h 2395538"/>
              <a:gd name="connsiteX131" fmla="*/ 109538 w 3886200"/>
              <a:gd name="connsiteY131" fmla="*/ 1471613 h 2395538"/>
              <a:gd name="connsiteX132" fmla="*/ 195263 w 3886200"/>
              <a:gd name="connsiteY132" fmla="*/ 1423988 h 2395538"/>
              <a:gd name="connsiteX133" fmla="*/ 290513 w 3886200"/>
              <a:gd name="connsiteY133" fmla="*/ 1328738 h 2395538"/>
              <a:gd name="connsiteX134" fmla="*/ 342900 w 3886200"/>
              <a:gd name="connsiteY134" fmla="*/ 1271588 h 2395538"/>
              <a:gd name="connsiteX135" fmla="*/ 376238 w 3886200"/>
              <a:gd name="connsiteY135" fmla="*/ 1252538 h 2395538"/>
              <a:gd name="connsiteX136" fmla="*/ 376238 w 3886200"/>
              <a:gd name="connsiteY136" fmla="*/ 1252538 h 2395538"/>
              <a:gd name="connsiteX137" fmla="*/ 371475 w 3886200"/>
              <a:gd name="connsiteY137" fmla="*/ 1319213 h 2395538"/>
              <a:gd name="connsiteX138" fmla="*/ 376238 w 3886200"/>
              <a:gd name="connsiteY138" fmla="*/ 1404938 h 2395538"/>
              <a:gd name="connsiteX139" fmla="*/ 347663 w 3886200"/>
              <a:gd name="connsiteY139" fmla="*/ 1524000 h 2395538"/>
              <a:gd name="connsiteX140" fmla="*/ 366713 w 3886200"/>
              <a:gd name="connsiteY140" fmla="*/ 1624013 h 2395538"/>
              <a:gd name="connsiteX141" fmla="*/ 514350 w 3886200"/>
              <a:gd name="connsiteY141" fmla="*/ 1657350 h 2395538"/>
              <a:gd name="connsiteX142" fmla="*/ 623888 w 3886200"/>
              <a:gd name="connsiteY142" fmla="*/ 1666875 h 2395538"/>
              <a:gd name="connsiteX143" fmla="*/ 747713 w 3886200"/>
              <a:gd name="connsiteY143" fmla="*/ 1633538 h 2395538"/>
              <a:gd name="connsiteX144" fmla="*/ 862013 w 3886200"/>
              <a:gd name="connsiteY144" fmla="*/ 1624013 h 2395538"/>
              <a:gd name="connsiteX145" fmla="*/ 971550 w 3886200"/>
              <a:gd name="connsiteY145" fmla="*/ 1552575 h 2395538"/>
              <a:gd name="connsiteX146" fmla="*/ 1009650 w 3886200"/>
              <a:gd name="connsiteY146" fmla="*/ 1504950 h 2395538"/>
              <a:gd name="connsiteX147" fmla="*/ 1071563 w 3886200"/>
              <a:gd name="connsiteY147" fmla="*/ 1552575 h 2395538"/>
              <a:gd name="connsiteX148" fmla="*/ 1109663 w 3886200"/>
              <a:gd name="connsiteY148" fmla="*/ 1562100 h 2395538"/>
              <a:gd name="connsiteX149" fmla="*/ 1114425 w 3886200"/>
              <a:gd name="connsiteY149" fmla="*/ 1423988 h 2395538"/>
              <a:gd name="connsiteX150" fmla="*/ 1147763 w 3886200"/>
              <a:gd name="connsiteY150" fmla="*/ 1147763 h 2395538"/>
              <a:gd name="connsiteX151" fmla="*/ 1090613 w 3886200"/>
              <a:gd name="connsiteY151" fmla="*/ 962025 h 2395538"/>
              <a:gd name="connsiteX152" fmla="*/ 1000125 w 3886200"/>
              <a:gd name="connsiteY152" fmla="*/ 771525 h 2395538"/>
              <a:gd name="connsiteX153" fmla="*/ 947738 w 3886200"/>
              <a:gd name="connsiteY153" fmla="*/ 671513 h 2395538"/>
              <a:gd name="connsiteX154" fmla="*/ 928688 w 3886200"/>
              <a:gd name="connsiteY154" fmla="*/ 619125 h 2395538"/>
              <a:gd name="connsiteX155" fmla="*/ 938213 w 3886200"/>
              <a:gd name="connsiteY155" fmla="*/ 561975 h 2395538"/>
              <a:gd name="connsiteX156" fmla="*/ 981075 w 3886200"/>
              <a:gd name="connsiteY156" fmla="*/ 552450 h 2395538"/>
              <a:gd name="connsiteX157" fmla="*/ 1038225 w 3886200"/>
              <a:gd name="connsiteY157" fmla="*/ 533400 h 2395538"/>
              <a:gd name="connsiteX158" fmla="*/ 1090613 w 3886200"/>
              <a:gd name="connsiteY158" fmla="*/ 471488 h 2395538"/>
              <a:gd name="connsiteX159" fmla="*/ 1152525 w 3886200"/>
              <a:gd name="connsiteY159" fmla="*/ 504825 h 2395538"/>
              <a:gd name="connsiteX160" fmla="*/ 1181100 w 3886200"/>
              <a:gd name="connsiteY160" fmla="*/ 519113 h 2395538"/>
              <a:gd name="connsiteX161" fmla="*/ 1185863 w 3886200"/>
              <a:gd name="connsiteY161" fmla="*/ 433388 h 2395538"/>
              <a:gd name="connsiteX162" fmla="*/ 1200150 w 3886200"/>
              <a:gd name="connsiteY162" fmla="*/ 357188 h 2395538"/>
              <a:gd name="connsiteX163" fmla="*/ 1266825 w 3886200"/>
              <a:gd name="connsiteY163" fmla="*/ 328613 h 2395538"/>
              <a:gd name="connsiteX164" fmla="*/ 1300163 w 3886200"/>
              <a:gd name="connsiteY164" fmla="*/ 352425 h 2395538"/>
              <a:gd name="connsiteX165" fmla="*/ 1276350 w 3886200"/>
              <a:gd name="connsiteY165" fmla="*/ 385763 h 2395538"/>
              <a:gd name="connsiteX166" fmla="*/ 1243013 w 3886200"/>
              <a:gd name="connsiteY166" fmla="*/ 414338 h 2395538"/>
              <a:gd name="connsiteX167" fmla="*/ 1262063 w 3886200"/>
              <a:gd name="connsiteY167" fmla="*/ 514350 h 2395538"/>
              <a:gd name="connsiteX168" fmla="*/ 1262063 w 3886200"/>
              <a:gd name="connsiteY168" fmla="*/ 557213 h 2395538"/>
              <a:gd name="connsiteX169" fmla="*/ 1271588 w 3886200"/>
              <a:gd name="connsiteY169" fmla="*/ 595313 h 2395538"/>
              <a:gd name="connsiteX170" fmla="*/ 1376363 w 3886200"/>
              <a:gd name="connsiteY170" fmla="*/ 623888 h 2395538"/>
              <a:gd name="connsiteX171" fmla="*/ 1538288 w 3886200"/>
              <a:gd name="connsiteY171" fmla="*/ 604838 h 2395538"/>
              <a:gd name="connsiteX172" fmla="*/ 1662113 w 3886200"/>
              <a:gd name="connsiteY172" fmla="*/ 623888 h 2395538"/>
              <a:gd name="connsiteX173" fmla="*/ 1752600 w 3886200"/>
              <a:gd name="connsiteY173" fmla="*/ 604838 h 2395538"/>
              <a:gd name="connsiteX174" fmla="*/ 1857375 w 3886200"/>
              <a:gd name="connsiteY174" fmla="*/ 490538 h 2395538"/>
              <a:gd name="connsiteX175" fmla="*/ 1943100 w 3886200"/>
              <a:gd name="connsiteY175" fmla="*/ 390525 h 2395538"/>
              <a:gd name="connsiteX176" fmla="*/ 1995488 w 3886200"/>
              <a:gd name="connsiteY176" fmla="*/ 333375 h 2395538"/>
              <a:gd name="connsiteX177" fmla="*/ 2000250 w 3886200"/>
              <a:gd name="connsiteY177" fmla="*/ 285750 h 2395538"/>
              <a:gd name="connsiteX178" fmla="*/ 2081213 w 3886200"/>
              <a:gd name="connsiteY178" fmla="*/ 219075 h 2395538"/>
              <a:gd name="connsiteX179" fmla="*/ 2166938 w 3886200"/>
              <a:gd name="connsiteY179" fmla="*/ 214313 h 2395538"/>
              <a:gd name="connsiteX180" fmla="*/ 2357438 w 3886200"/>
              <a:gd name="connsiteY180" fmla="*/ 71438 h 2395538"/>
              <a:gd name="connsiteX181" fmla="*/ 2419350 w 3886200"/>
              <a:gd name="connsiteY181" fmla="*/ 4763 h 2395538"/>
              <a:gd name="connsiteX182" fmla="*/ 2700338 w 3886200"/>
              <a:gd name="connsiteY182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90763 w 3886200"/>
              <a:gd name="connsiteY14" fmla="*/ 533400 h 2395538"/>
              <a:gd name="connsiteX15" fmla="*/ 2147888 w 3886200"/>
              <a:gd name="connsiteY15" fmla="*/ 590550 h 2395538"/>
              <a:gd name="connsiteX16" fmla="*/ 2009775 w 3886200"/>
              <a:gd name="connsiteY16" fmla="*/ 676275 h 2395538"/>
              <a:gd name="connsiteX17" fmla="*/ 1924050 w 3886200"/>
              <a:gd name="connsiteY17" fmla="*/ 752475 h 2395538"/>
              <a:gd name="connsiteX18" fmla="*/ 1733550 w 3886200"/>
              <a:gd name="connsiteY18" fmla="*/ 1252538 h 2395538"/>
              <a:gd name="connsiteX19" fmla="*/ 1681163 w 3886200"/>
              <a:gd name="connsiteY19" fmla="*/ 1114425 h 2395538"/>
              <a:gd name="connsiteX20" fmla="*/ 1576388 w 3886200"/>
              <a:gd name="connsiteY20" fmla="*/ 1090613 h 2395538"/>
              <a:gd name="connsiteX21" fmla="*/ 1285875 w 3886200"/>
              <a:gd name="connsiteY21" fmla="*/ 1290637 h 2395538"/>
              <a:gd name="connsiteX22" fmla="*/ 1395413 w 3886200"/>
              <a:gd name="connsiteY22" fmla="*/ 1314451 h 2395538"/>
              <a:gd name="connsiteX23" fmla="*/ 1376363 w 3886200"/>
              <a:gd name="connsiteY23" fmla="*/ 1438275 h 2395538"/>
              <a:gd name="connsiteX24" fmla="*/ 1652588 w 3886200"/>
              <a:gd name="connsiteY24" fmla="*/ 1624013 h 2395538"/>
              <a:gd name="connsiteX25" fmla="*/ 1790700 w 3886200"/>
              <a:gd name="connsiteY25" fmla="*/ 1338263 h 2395538"/>
              <a:gd name="connsiteX26" fmla="*/ 1714500 w 3886200"/>
              <a:gd name="connsiteY26" fmla="*/ 1333500 h 2395538"/>
              <a:gd name="connsiteX27" fmla="*/ 2357438 w 3886200"/>
              <a:gd name="connsiteY27" fmla="*/ 852488 h 2395538"/>
              <a:gd name="connsiteX28" fmla="*/ 2500313 w 3886200"/>
              <a:gd name="connsiteY28" fmla="*/ 852488 h 2395538"/>
              <a:gd name="connsiteX29" fmla="*/ 2705100 w 3886200"/>
              <a:gd name="connsiteY29" fmla="*/ 785813 h 2395538"/>
              <a:gd name="connsiteX30" fmla="*/ 2852738 w 3886200"/>
              <a:gd name="connsiteY30" fmla="*/ 704850 h 2395538"/>
              <a:gd name="connsiteX31" fmla="*/ 3128963 w 3886200"/>
              <a:gd name="connsiteY31" fmla="*/ 657225 h 2395538"/>
              <a:gd name="connsiteX32" fmla="*/ 3333750 w 3886200"/>
              <a:gd name="connsiteY32" fmla="*/ 514350 h 2395538"/>
              <a:gd name="connsiteX33" fmla="*/ 3600450 w 3886200"/>
              <a:gd name="connsiteY33" fmla="*/ 257175 h 2395538"/>
              <a:gd name="connsiteX34" fmla="*/ 3686175 w 3886200"/>
              <a:gd name="connsiteY34" fmla="*/ 157163 h 2395538"/>
              <a:gd name="connsiteX35" fmla="*/ 3667125 w 3886200"/>
              <a:gd name="connsiteY35" fmla="*/ 119063 h 2395538"/>
              <a:gd name="connsiteX36" fmla="*/ 3762375 w 3886200"/>
              <a:gd name="connsiteY36" fmla="*/ 0 h 2395538"/>
              <a:gd name="connsiteX37" fmla="*/ 3886200 w 3886200"/>
              <a:gd name="connsiteY37" fmla="*/ 4763 h 2395538"/>
              <a:gd name="connsiteX38" fmla="*/ 3886200 w 3886200"/>
              <a:gd name="connsiteY38" fmla="*/ 933450 h 2395538"/>
              <a:gd name="connsiteX39" fmla="*/ 3886200 w 3886200"/>
              <a:gd name="connsiteY39" fmla="*/ 1157288 h 2395538"/>
              <a:gd name="connsiteX40" fmla="*/ 3805238 w 3886200"/>
              <a:gd name="connsiteY40" fmla="*/ 1171575 h 2395538"/>
              <a:gd name="connsiteX41" fmla="*/ 3757613 w 3886200"/>
              <a:gd name="connsiteY41" fmla="*/ 1190625 h 2395538"/>
              <a:gd name="connsiteX42" fmla="*/ 3719513 w 3886200"/>
              <a:gd name="connsiteY42" fmla="*/ 1233488 h 2395538"/>
              <a:gd name="connsiteX43" fmla="*/ 3705225 w 3886200"/>
              <a:gd name="connsiteY43" fmla="*/ 1266825 h 2395538"/>
              <a:gd name="connsiteX44" fmla="*/ 3676650 w 3886200"/>
              <a:gd name="connsiteY44" fmla="*/ 1271588 h 2395538"/>
              <a:gd name="connsiteX45" fmla="*/ 3648075 w 3886200"/>
              <a:gd name="connsiteY45" fmla="*/ 1238250 h 2395538"/>
              <a:gd name="connsiteX46" fmla="*/ 3605213 w 3886200"/>
              <a:gd name="connsiteY46" fmla="*/ 1209675 h 2395538"/>
              <a:gd name="connsiteX47" fmla="*/ 3533775 w 3886200"/>
              <a:gd name="connsiteY47" fmla="*/ 1243013 h 2395538"/>
              <a:gd name="connsiteX48" fmla="*/ 3448050 w 3886200"/>
              <a:gd name="connsiteY48" fmla="*/ 1271588 h 2395538"/>
              <a:gd name="connsiteX49" fmla="*/ 3371850 w 3886200"/>
              <a:gd name="connsiteY49" fmla="*/ 1276350 h 2395538"/>
              <a:gd name="connsiteX50" fmla="*/ 3333750 w 3886200"/>
              <a:gd name="connsiteY50" fmla="*/ 1304925 h 2395538"/>
              <a:gd name="connsiteX51" fmla="*/ 3290888 w 3886200"/>
              <a:gd name="connsiteY51" fmla="*/ 1285875 h 2395538"/>
              <a:gd name="connsiteX52" fmla="*/ 3243263 w 3886200"/>
              <a:gd name="connsiteY52" fmla="*/ 1281113 h 2395538"/>
              <a:gd name="connsiteX53" fmla="*/ 3186113 w 3886200"/>
              <a:gd name="connsiteY53" fmla="*/ 1276350 h 2395538"/>
              <a:gd name="connsiteX54" fmla="*/ 3114675 w 3886200"/>
              <a:gd name="connsiteY54" fmla="*/ 1276350 h 2395538"/>
              <a:gd name="connsiteX55" fmla="*/ 3057525 w 3886200"/>
              <a:gd name="connsiteY55" fmla="*/ 1323975 h 2395538"/>
              <a:gd name="connsiteX56" fmla="*/ 2995613 w 3886200"/>
              <a:gd name="connsiteY56" fmla="*/ 1381125 h 2395538"/>
              <a:gd name="connsiteX57" fmla="*/ 2928938 w 3886200"/>
              <a:gd name="connsiteY57" fmla="*/ 1428750 h 2395538"/>
              <a:gd name="connsiteX58" fmla="*/ 2895600 w 3886200"/>
              <a:gd name="connsiteY58" fmla="*/ 1466850 h 2395538"/>
              <a:gd name="connsiteX59" fmla="*/ 2852738 w 3886200"/>
              <a:gd name="connsiteY59" fmla="*/ 1514475 h 2395538"/>
              <a:gd name="connsiteX60" fmla="*/ 2824163 w 3886200"/>
              <a:gd name="connsiteY60" fmla="*/ 1552575 h 2395538"/>
              <a:gd name="connsiteX61" fmla="*/ 2752725 w 3886200"/>
              <a:gd name="connsiteY61" fmla="*/ 1585913 h 2395538"/>
              <a:gd name="connsiteX62" fmla="*/ 2705100 w 3886200"/>
              <a:gd name="connsiteY62" fmla="*/ 1652588 h 2395538"/>
              <a:gd name="connsiteX63" fmla="*/ 2667000 w 3886200"/>
              <a:gd name="connsiteY63" fmla="*/ 1724025 h 2395538"/>
              <a:gd name="connsiteX64" fmla="*/ 2595563 w 3886200"/>
              <a:gd name="connsiteY64" fmla="*/ 1743075 h 2395538"/>
              <a:gd name="connsiteX65" fmla="*/ 2505075 w 3886200"/>
              <a:gd name="connsiteY65" fmla="*/ 1695450 h 2395538"/>
              <a:gd name="connsiteX66" fmla="*/ 2452688 w 3886200"/>
              <a:gd name="connsiteY66" fmla="*/ 1662113 h 2395538"/>
              <a:gd name="connsiteX67" fmla="*/ 2414588 w 3886200"/>
              <a:gd name="connsiteY67" fmla="*/ 1671638 h 2395538"/>
              <a:gd name="connsiteX68" fmla="*/ 2386013 w 3886200"/>
              <a:gd name="connsiteY68" fmla="*/ 1695450 h 2395538"/>
              <a:gd name="connsiteX69" fmla="*/ 2343150 w 3886200"/>
              <a:gd name="connsiteY69" fmla="*/ 1700213 h 2395538"/>
              <a:gd name="connsiteX70" fmla="*/ 2281238 w 3886200"/>
              <a:gd name="connsiteY70" fmla="*/ 1690688 h 2395538"/>
              <a:gd name="connsiteX71" fmla="*/ 2233613 w 3886200"/>
              <a:gd name="connsiteY71" fmla="*/ 1719263 h 2395538"/>
              <a:gd name="connsiteX72" fmla="*/ 2233613 w 3886200"/>
              <a:gd name="connsiteY72" fmla="*/ 1762125 h 2395538"/>
              <a:gd name="connsiteX73" fmla="*/ 2205038 w 3886200"/>
              <a:gd name="connsiteY73" fmla="*/ 1781175 h 2395538"/>
              <a:gd name="connsiteX74" fmla="*/ 2157413 w 3886200"/>
              <a:gd name="connsiteY74" fmla="*/ 1790700 h 2395538"/>
              <a:gd name="connsiteX75" fmla="*/ 2119313 w 3886200"/>
              <a:gd name="connsiteY75" fmla="*/ 1795463 h 2395538"/>
              <a:gd name="connsiteX76" fmla="*/ 2062163 w 3886200"/>
              <a:gd name="connsiteY76" fmla="*/ 1843088 h 2395538"/>
              <a:gd name="connsiteX77" fmla="*/ 2028825 w 3886200"/>
              <a:gd name="connsiteY77" fmla="*/ 1876425 h 2395538"/>
              <a:gd name="connsiteX78" fmla="*/ 1985963 w 3886200"/>
              <a:gd name="connsiteY78" fmla="*/ 1928813 h 2395538"/>
              <a:gd name="connsiteX79" fmla="*/ 1933575 w 3886200"/>
              <a:gd name="connsiteY79" fmla="*/ 1938338 h 2395538"/>
              <a:gd name="connsiteX80" fmla="*/ 1847850 w 3886200"/>
              <a:gd name="connsiteY80" fmla="*/ 1905000 h 2395538"/>
              <a:gd name="connsiteX81" fmla="*/ 1771650 w 3886200"/>
              <a:gd name="connsiteY81" fmla="*/ 1890713 h 2395538"/>
              <a:gd name="connsiteX82" fmla="*/ 1704975 w 3886200"/>
              <a:gd name="connsiteY82" fmla="*/ 1919288 h 2395538"/>
              <a:gd name="connsiteX83" fmla="*/ 1638300 w 3886200"/>
              <a:gd name="connsiteY83" fmla="*/ 1933575 h 2395538"/>
              <a:gd name="connsiteX84" fmla="*/ 1628775 w 3886200"/>
              <a:gd name="connsiteY84" fmla="*/ 1976438 h 2395538"/>
              <a:gd name="connsiteX85" fmla="*/ 1690688 w 3886200"/>
              <a:gd name="connsiteY85" fmla="*/ 2028825 h 2395538"/>
              <a:gd name="connsiteX86" fmla="*/ 1781175 w 3886200"/>
              <a:gd name="connsiteY86" fmla="*/ 2081213 h 2395538"/>
              <a:gd name="connsiteX87" fmla="*/ 1862138 w 3886200"/>
              <a:gd name="connsiteY87" fmla="*/ 2143125 h 2395538"/>
              <a:gd name="connsiteX88" fmla="*/ 1900238 w 3886200"/>
              <a:gd name="connsiteY88" fmla="*/ 2162175 h 2395538"/>
              <a:gd name="connsiteX89" fmla="*/ 1847850 w 3886200"/>
              <a:gd name="connsiteY89" fmla="*/ 2176463 h 2395538"/>
              <a:gd name="connsiteX90" fmla="*/ 1728788 w 3886200"/>
              <a:gd name="connsiteY90" fmla="*/ 2114550 h 2395538"/>
              <a:gd name="connsiteX91" fmla="*/ 1595438 w 3886200"/>
              <a:gd name="connsiteY91" fmla="*/ 2043113 h 2395538"/>
              <a:gd name="connsiteX92" fmla="*/ 1528763 w 3886200"/>
              <a:gd name="connsiteY92" fmla="*/ 1976438 h 2395538"/>
              <a:gd name="connsiteX93" fmla="*/ 1385888 w 3886200"/>
              <a:gd name="connsiteY93" fmla="*/ 1924050 h 2395538"/>
              <a:gd name="connsiteX94" fmla="*/ 1328738 w 3886200"/>
              <a:gd name="connsiteY94" fmla="*/ 1933575 h 2395538"/>
              <a:gd name="connsiteX95" fmla="*/ 1304925 w 3886200"/>
              <a:gd name="connsiteY95" fmla="*/ 1933575 h 2395538"/>
              <a:gd name="connsiteX96" fmla="*/ 1323975 w 3886200"/>
              <a:gd name="connsiteY96" fmla="*/ 1985963 h 2395538"/>
              <a:gd name="connsiteX97" fmla="*/ 1476375 w 3886200"/>
              <a:gd name="connsiteY97" fmla="*/ 2057400 h 2395538"/>
              <a:gd name="connsiteX98" fmla="*/ 1643063 w 3886200"/>
              <a:gd name="connsiteY98" fmla="*/ 2128838 h 2395538"/>
              <a:gd name="connsiteX99" fmla="*/ 1776413 w 3886200"/>
              <a:gd name="connsiteY99" fmla="*/ 2205038 h 2395538"/>
              <a:gd name="connsiteX100" fmla="*/ 1957388 w 3886200"/>
              <a:gd name="connsiteY100" fmla="*/ 2305050 h 2395538"/>
              <a:gd name="connsiteX101" fmla="*/ 2081213 w 3886200"/>
              <a:gd name="connsiteY101" fmla="*/ 2390775 h 2395538"/>
              <a:gd name="connsiteX102" fmla="*/ 457200 w 3886200"/>
              <a:gd name="connsiteY102" fmla="*/ 2390775 h 2395538"/>
              <a:gd name="connsiteX103" fmla="*/ 452438 w 3886200"/>
              <a:gd name="connsiteY103" fmla="*/ 2324100 h 2395538"/>
              <a:gd name="connsiteX104" fmla="*/ 409575 w 3886200"/>
              <a:gd name="connsiteY104" fmla="*/ 2300288 h 2395538"/>
              <a:gd name="connsiteX105" fmla="*/ 352425 w 3886200"/>
              <a:gd name="connsiteY105" fmla="*/ 2343150 h 2395538"/>
              <a:gd name="connsiteX106" fmla="*/ 300038 w 3886200"/>
              <a:gd name="connsiteY106" fmla="*/ 2390775 h 2395538"/>
              <a:gd name="connsiteX107" fmla="*/ 290513 w 3886200"/>
              <a:gd name="connsiteY107" fmla="*/ 2395538 h 2395538"/>
              <a:gd name="connsiteX108" fmla="*/ 219075 w 3886200"/>
              <a:gd name="connsiteY108" fmla="*/ 2390775 h 2395538"/>
              <a:gd name="connsiteX109" fmla="*/ 152400 w 3886200"/>
              <a:gd name="connsiteY109" fmla="*/ 2343150 h 2395538"/>
              <a:gd name="connsiteX110" fmla="*/ 90488 w 3886200"/>
              <a:gd name="connsiteY110" fmla="*/ 2309813 h 2395538"/>
              <a:gd name="connsiteX111" fmla="*/ 71438 w 3886200"/>
              <a:gd name="connsiteY111" fmla="*/ 2243138 h 2395538"/>
              <a:gd name="connsiteX112" fmla="*/ 71438 w 3886200"/>
              <a:gd name="connsiteY112" fmla="*/ 2243138 h 2395538"/>
              <a:gd name="connsiteX113" fmla="*/ 142875 w 3886200"/>
              <a:gd name="connsiteY113" fmla="*/ 2190750 h 2395538"/>
              <a:gd name="connsiteX114" fmla="*/ 195263 w 3886200"/>
              <a:gd name="connsiteY114" fmla="*/ 2128838 h 2395538"/>
              <a:gd name="connsiteX115" fmla="*/ 180975 w 3886200"/>
              <a:gd name="connsiteY115" fmla="*/ 2014538 h 2395538"/>
              <a:gd name="connsiteX116" fmla="*/ 161925 w 3886200"/>
              <a:gd name="connsiteY116" fmla="*/ 1976438 h 2395538"/>
              <a:gd name="connsiteX117" fmla="*/ 147638 w 3886200"/>
              <a:gd name="connsiteY117" fmla="*/ 1943100 h 2395538"/>
              <a:gd name="connsiteX118" fmla="*/ 104775 w 3886200"/>
              <a:gd name="connsiteY118" fmla="*/ 1933575 h 2395538"/>
              <a:gd name="connsiteX119" fmla="*/ 61913 w 3886200"/>
              <a:gd name="connsiteY119" fmla="*/ 1966913 h 2395538"/>
              <a:gd name="connsiteX120" fmla="*/ 28575 w 3886200"/>
              <a:gd name="connsiteY120" fmla="*/ 1976438 h 2395538"/>
              <a:gd name="connsiteX121" fmla="*/ 0 w 3886200"/>
              <a:gd name="connsiteY121" fmla="*/ 1924050 h 2395538"/>
              <a:gd name="connsiteX122" fmla="*/ 19050 w 3886200"/>
              <a:gd name="connsiteY122" fmla="*/ 1866900 h 2395538"/>
              <a:gd name="connsiteX123" fmla="*/ 71438 w 3886200"/>
              <a:gd name="connsiteY123" fmla="*/ 1838325 h 2395538"/>
              <a:gd name="connsiteX124" fmla="*/ 147638 w 3886200"/>
              <a:gd name="connsiteY124" fmla="*/ 1828800 h 2395538"/>
              <a:gd name="connsiteX125" fmla="*/ 190500 w 3886200"/>
              <a:gd name="connsiteY125" fmla="*/ 1785938 h 2395538"/>
              <a:gd name="connsiteX126" fmla="*/ 166688 w 3886200"/>
              <a:gd name="connsiteY126" fmla="*/ 1757363 h 2395538"/>
              <a:gd name="connsiteX127" fmla="*/ 171450 w 3886200"/>
              <a:gd name="connsiteY127" fmla="*/ 1671638 h 2395538"/>
              <a:gd name="connsiteX128" fmla="*/ 185738 w 3886200"/>
              <a:gd name="connsiteY128" fmla="*/ 1619250 h 2395538"/>
              <a:gd name="connsiteX129" fmla="*/ 200025 w 3886200"/>
              <a:gd name="connsiteY129" fmla="*/ 1571625 h 2395538"/>
              <a:gd name="connsiteX130" fmla="*/ 180975 w 3886200"/>
              <a:gd name="connsiteY130" fmla="*/ 1514475 h 2395538"/>
              <a:gd name="connsiteX131" fmla="*/ 109538 w 3886200"/>
              <a:gd name="connsiteY131" fmla="*/ 1471613 h 2395538"/>
              <a:gd name="connsiteX132" fmla="*/ 195263 w 3886200"/>
              <a:gd name="connsiteY132" fmla="*/ 1423988 h 2395538"/>
              <a:gd name="connsiteX133" fmla="*/ 290513 w 3886200"/>
              <a:gd name="connsiteY133" fmla="*/ 1328738 h 2395538"/>
              <a:gd name="connsiteX134" fmla="*/ 342900 w 3886200"/>
              <a:gd name="connsiteY134" fmla="*/ 1271588 h 2395538"/>
              <a:gd name="connsiteX135" fmla="*/ 376238 w 3886200"/>
              <a:gd name="connsiteY135" fmla="*/ 1252538 h 2395538"/>
              <a:gd name="connsiteX136" fmla="*/ 376238 w 3886200"/>
              <a:gd name="connsiteY136" fmla="*/ 1252538 h 2395538"/>
              <a:gd name="connsiteX137" fmla="*/ 371475 w 3886200"/>
              <a:gd name="connsiteY137" fmla="*/ 1319213 h 2395538"/>
              <a:gd name="connsiteX138" fmla="*/ 376238 w 3886200"/>
              <a:gd name="connsiteY138" fmla="*/ 1404938 h 2395538"/>
              <a:gd name="connsiteX139" fmla="*/ 347663 w 3886200"/>
              <a:gd name="connsiteY139" fmla="*/ 1524000 h 2395538"/>
              <a:gd name="connsiteX140" fmla="*/ 366713 w 3886200"/>
              <a:gd name="connsiteY140" fmla="*/ 1624013 h 2395538"/>
              <a:gd name="connsiteX141" fmla="*/ 514350 w 3886200"/>
              <a:gd name="connsiteY141" fmla="*/ 1657350 h 2395538"/>
              <a:gd name="connsiteX142" fmla="*/ 623888 w 3886200"/>
              <a:gd name="connsiteY142" fmla="*/ 1666875 h 2395538"/>
              <a:gd name="connsiteX143" fmla="*/ 747713 w 3886200"/>
              <a:gd name="connsiteY143" fmla="*/ 1633538 h 2395538"/>
              <a:gd name="connsiteX144" fmla="*/ 862013 w 3886200"/>
              <a:gd name="connsiteY144" fmla="*/ 1624013 h 2395538"/>
              <a:gd name="connsiteX145" fmla="*/ 971550 w 3886200"/>
              <a:gd name="connsiteY145" fmla="*/ 1552575 h 2395538"/>
              <a:gd name="connsiteX146" fmla="*/ 1009650 w 3886200"/>
              <a:gd name="connsiteY146" fmla="*/ 1504950 h 2395538"/>
              <a:gd name="connsiteX147" fmla="*/ 1071563 w 3886200"/>
              <a:gd name="connsiteY147" fmla="*/ 1552575 h 2395538"/>
              <a:gd name="connsiteX148" fmla="*/ 1109663 w 3886200"/>
              <a:gd name="connsiteY148" fmla="*/ 1562100 h 2395538"/>
              <a:gd name="connsiteX149" fmla="*/ 1114425 w 3886200"/>
              <a:gd name="connsiteY149" fmla="*/ 1423988 h 2395538"/>
              <a:gd name="connsiteX150" fmla="*/ 1147763 w 3886200"/>
              <a:gd name="connsiteY150" fmla="*/ 1147763 h 2395538"/>
              <a:gd name="connsiteX151" fmla="*/ 1090613 w 3886200"/>
              <a:gd name="connsiteY151" fmla="*/ 962025 h 2395538"/>
              <a:gd name="connsiteX152" fmla="*/ 1000125 w 3886200"/>
              <a:gd name="connsiteY152" fmla="*/ 771525 h 2395538"/>
              <a:gd name="connsiteX153" fmla="*/ 947738 w 3886200"/>
              <a:gd name="connsiteY153" fmla="*/ 671513 h 2395538"/>
              <a:gd name="connsiteX154" fmla="*/ 928688 w 3886200"/>
              <a:gd name="connsiteY154" fmla="*/ 619125 h 2395538"/>
              <a:gd name="connsiteX155" fmla="*/ 938213 w 3886200"/>
              <a:gd name="connsiteY155" fmla="*/ 561975 h 2395538"/>
              <a:gd name="connsiteX156" fmla="*/ 981075 w 3886200"/>
              <a:gd name="connsiteY156" fmla="*/ 552450 h 2395538"/>
              <a:gd name="connsiteX157" fmla="*/ 1038225 w 3886200"/>
              <a:gd name="connsiteY157" fmla="*/ 533400 h 2395538"/>
              <a:gd name="connsiteX158" fmla="*/ 1090613 w 3886200"/>
              <a:gd name="connsiteY158" fmla="*/ 471488 h 2395538"/>
              <a:gd name="connsiteX159" fmla="*/ 1152525 w 3886200"/>
              <a:gd name="connsiteY159" fmla="*/ 504825 h 2395538"/>
              <a:gd name="connsiteX160" fmla="*/ 1181100 w 3886200"/>
              <a:gd name="connsiteY160" fmla="*/ 519113 h 2395538"/>
              <a:gd name="connsiteX161" fmla="*/ 1185863 w 3886200"/>
              <a:gd name="connsiteY161" fmla="*/ 433388 h 2395538"/>
              <a:gd name="connsiteX162" fmla="*/ 1200150 w 3886200"/>
              <a:gd name="connsiteY162" fmla="*/ 357188 h 2395538"/>
              <a:gd name="connsiteX163" fmla="*/ 1266825 w 3886200"/>
              <a:gd name="connsiteY163" fmla="*/ 328613 h 2395538"/>
              <a:gd name="connsiteX164" fmla="*/ 1300163 w 3886200"/>
              <a:gd name="connsiteY164" fmla="*/ 352425 h 2395538"/>
              <a:gd name="connsiteX165" fmla="*/ 1276350 w 3886200"/>
              <a:gd name="connsiteY165" fmla="*/ 385763 h 2395538"/>
              <a:gd name="connsiteX166" fmla="*/ 1243013 w 3886200"/>
              <a:gd name="connsiteY166" fmla="*/ 414338 h 2395538"/>
              <a:gd name="connsiteX167" fmla="*/ 1262063 w 3886200"/>
              <a:gd name="connsiteY167" fmla="*/ 514350 h 2395538"/>
              <a:gd name="connsiteX168" fmla="*/ 1262063 w 3886200"/>
              <a:gd name="connsiteY168" fmla="*/ 557213 h 2395538"/>
              <a:gd name="connsiteX169" fmla="*/ 1271588 w 3886200"/>
              <a:gd name="connsiteY169" fmla="*/ 595313 h 2395538"/>
              <a:gd name="connsiteX170" fmla="*/ 1376363 w 3886200"/>
              <a:gd name="connsiteY170" fmla="*/ 623888 h 2395538"/>
              <a:gd name="connsiteX171" fmla="*/ 1538288 w 3886200"/>
              <a:gd name="connsiteY171" fmla="*/ 604838 h 2395538"/>
              <a:gd name="connsiteX172" fmla="*/ 1662113 w 3886200"/>
              <a:gd name="connsiteY172" fmla="*/ 623888 h 2395538"/>
              <a:gd name="connsiteX173" fmla="*/ 1752600 w 3886200"/>
              <a:gd name="connsiteY173" fmla="*/ 604838 h 2395538"/>
              <a:gd name="connsiteX174" fmla="*/ 1857375 w 3886200"/>
              <a:gd name="connsiteY174" fmla="*/ 490538 h 2395538"/>
              <a:gd name="connsiteX175" fmla="*/ 1943100 w 3886200"/>
              <a:gd name="connsiteY175" fmla="*/ 390525 h 2395538"/>
              <a:gd name="connsiteX176" fmla="*/ 1995488 w 3886200"/>
              <a:gd name="connsiteY176" fmla="*/ 333375 h 2395538"/>
              <a:gd name="connsiteX177" fmla="*/ 2000250 w 3886200"/>
              <a:gd name="connsiteY177" fmla="*/ 285750 h 2395538"/>
              <a:gd name="connsiteX178" fmla="*/ 2081213 w 3886200"/>
              <a:gd name="connsiteY178" fmla="*/ 219075 h 2395538"/>
              <a:gd name="connsiteX179" fmla="*/ 2166938 w 3886200"/>
              <a:gd name="connsiteY179" fmla="*/ 214313 h 2395538"/>
              <a:gd name="connsiteX180" fmla="*/ 2357438 w 3886200"/>
              <a:gd name="connsiteY180" fmla="*/ 71438 h 2395538"/>
              <a:gd name="connsiteX181" fmla="*/ 2419350 w 3886200"/>
              <a:gd name="connsiteY181" fmla="*/ 4763 h 2395538"/>
              <a:gd name="connsiteX182" fmla="*/ 2700338 w 3886200"/>
              <a:gd name="connsiteY182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90763 w 3886200"/>
              <a:gd name="connsiteY14" fmla="*/ 533400 h 2395538"/>
              <a:gd name="connsiteX15" fmla="*/ 2147888 w 3886200"/>
              <a:gd name="connsiteY15" fmla="*/ 590550 h 2395538"/>
              <a:gd name="connsiteX16" fmla="*/ 2009775 w 3886200"/>
              <a:gd name="connsiteY16" fmla="*/ 676275 h 2395538"/>
              <a:gd name="connsiteX17" fmla="*/ 1924050 w 3886200"/>
              <a:gd name="connsiteY17" fmla="*/ 752475 h 2395538"/>
              <a:gd name="connsiteX18" fmla="*/ 1733550 w 3886200"/>
              <a:gd name="connsiteY18" fmla="*/ 1252538 h 2395538"/>
              <a:gd name="connsiteX19" fmla="*/ 1681163 w 3886200"/>
              <a:gd name="connsiteY19" fmla="*/ 1114425 h 2395538"/>
              <a:gd name="connsiteX20" fmla="*/ 1576388 w 3886200"/>
              <a:gd name="connsiteY20" fmla="*/ 1090613 h 2395538"/>
              <a:gd name="connsiteX21" fmla="*/ 1285875 w 3886200"/>
              <a:gd name="connsiteY21" fmla="*/ 1290637 h 2395538"/>
              <a:gd name="connsiteX22" fmla="*/ 1395413 w 3886200"/>
              <a:gd name="connsiteY22" fmla="*/ 1314451 h 2395538"/>
              <a:gd name="connsiteX23" fmla="*/ 1376363 w 3886200"/>
              <a:gd name="connsiteY23" fmla="*/ 1438275 h 2395538"/>
              <a:gd name="connsiteX24" fmla="*/ 1652588 w 3886200"/>
              <a:gd name="connsiteY24" fmla="*/ 1624013 h 2395538"/>
              <a:gd name="connsiteX25" fmla="*/ 1790700 w 3886200"/>
              <a:gd name="connsiteY25" fmla="*/ 1338263 h 2395538"/>
              <a:gd name="connsiteX26" fmla="*/ 1714500 w 3886200"/>
              <a:gd name="connsiteY26" fmla="*/ 1333500 h 2395538"/>
              <a:gd name="connsiteX27" fmla="*/ 1738313 w 3886200"/>
              <a:gd name="connsiteY27" fmla="*/ 1262063 h 2395538"/>
              <a:gd name="connsiteX28" fmla="*/ 2500313 w 3886200"/>
              <a:gd name="connsiteY28" fmla="*/ 852488 h 2395538"/>
              <a:gd name="connsiteX29" fmla="*/ 2705100 w 3886200"/>
              <a:gd name="connsiteY29" fmla="*/ 785813 h 2395538"/>
              <a:gd name="connsiteX30" fmla="*/ 2852738 w 3886200"/>
              <a:gd name="connsiteY30" fmla="*/ 704850 h 2395538"/>
              <a:gd name="connsiteX31" fmla="*/ 3128963 w 3886200"/>
              <a:gd name="connsiteY31" fmla="*/ 657225 h 2395538"/>
              <a:gd name="connsiteX32" fmla="*/ 3333750 w 3886200"/>
              <a:gd name="connsiteY32" fmla="*/ 514350 h 2395538"/>
              <a:gd name="connsiteX33" fmla="*/ 3600450 w 3886200"/>
              <a:gd name="connsiteY33" fmla="*/ 257175 h 2395538"/>
              <a:gd name="connsiteX34" fmla="*/ 3686175 w 3886200"/>
              <a:gd name="connsiteY34" fmla="*/ 157163 h 2395538"/>
              <a:gd name="connsiteX35" fmla="*/ 3667125 w 3886200"/>
              <a:gd name="connsiteY35" fmla="*/ 119063 h 2395538"/>
              <a:gd name="connsiteX36" fmla="*/ 3762375 w 3886200"/>
              <a:gd name="connsiteY36" fmla="*/ 0 h 2395538"/>
              <a:gd name="connsiteX37" fmla="*/ 3886200 w 3886200"/>
              <a:gd name="connsiteY37" fmla="*/ 4763 h 2395538"/>
              <a:gd name="connsiteX38" fmla="*/ 3886200 w 3886200"/>
              <a:gd name="connsiteY38" fmla="*/ 933450 h 2395538"/>
              <a:gd name="connsiteX39" fmla="*/ 3886200 w 3886200"/>
              <a:gd name="connsiteY39" fmla="*/ 1157288 h 2395538"/>
              <a:gd name="connsiteX40" fmla="*/ 3805238 w 3886200"/>
              <a:gd name="connsiteY40" fmla="*/ 1171575 h 2395538"/>
              <a:gd name="connsiteX41" fmla="*/ 3757613 w 3886200"/>
              <a:gd name="connsiteY41" fmla="*/ 1190625 h 2395538"/>
              <a:gd name="connsiteX42" fmla="*/ 3719513 w 3886200"/>
              <a:gd name="connsiteY42" fmla="*/ 1233488 h 2395538"/>
              <a:gd name="connsiteX43" fmla="*/ 3705225 w 3886200"/>
              <a:gd name="connsiteY43" fmla="*/ 1266825 h 2395538"/>
              <a:gd name="connsiteX44" fmla="*/ 3676650 w 3886200"/>
              <a:gd name="connsiteY44" fmla="*/ 1271588 h 2395538"/>
              <a:gd name="connsiteX45" fmla="*/ 3648075 w 3886200"/>
              <a:gd name="connsiteY45" fmla="*/ 1238250 h 2395538"/>
              <a:gd name="connsiteX46" fmla="*/ 3605213 w 3886200"/>
              <a:gd name="connsiteY46" fmla="*/ 1209675 h 2395538"/>
              <a:gd name="connsiteX47" fmla="*/ 3533775 w 3886200"/>
              <a:gd name="connsiteY47" fmla="*/ 1243013 h 2395538"/>
              <a:gd name="connsiteX48" fmla="*/ 3448050 w 3886200"/>
              <a:gd name="connsiteY48" fmla="*/ 1271588 h 2395538"/>
              <a:gd name="connsiteX49" fmla="*/ 3371850 w 3886200"/>
              <a:gd name="connsiteY49" fmla="*/ 1276350 h 2395538"/>
              <a:gd name="connsiteX50" fmla="*/ 3333750 w 3886200"/>
              <a:gd name="connsiteY50" fmla="*/ 1304925 h 2395538"/>
              <a:gd name="connsiteX51" fmla="*/ 3290888 w 3886200"/>
              <a:gd name="connsiteY51" fmla="*/ 1285875 h 2395538"/>
              <a:gd name="connsiteX52" fmla="*/ 3243263 w 3886200"/>
              <a:gd name="connsiteY52" fmla="*/ 1281113 h 2395538"/>
              <a:gd name="connsiteX53" fmla="*/ 3186113 w 3886200"/>
              <a:gd name="connsiteY53" fmla="*/ 1276350 h 2395538"/>
              <a:gd name="connsiteX54" fmla="*/ 3114675 w 3886200"/>
              <a:gd name="connsiteY54" fmla="*/ 1276350 h 2395538"/>
              <a:gd name="connsiteX55" fmla="*/ 3057525 w 3886200"/>
              <a:gd name="connsiteY55" fmla="*/ 1323975 h 2395538"/>
              <a:gd name="connsiteX56" fmla="*/ 2995613 w 3886200"/>
              <a:gd name="connsiteY56" fmla="*/ 1381125 h 2395538"/>
              <a:gd name="connsiteX57" fmla="*/ 2928938 w 3886200"/>
              <a:gd name="connsiteY57" fmla="*/ 1428750 h 2395538"/>
              <a:gd name="connsiteX58" fmla="*/ 2895600 w 3886200"/>
              <a:gd name="connsiteY58" fmla="*/ 1466850 h 2395538"/>
              <a:gd name="connsiteX59" fmla="*/ 2852738 w 3886200"/>
              <a:gd name="connsiteY59" fmla="*/ 1514475 h 2395538"/>
              <a:gd name="connsiteX60" fmla="*/ 2824163 w 3886200"/>
              <a:gd name="connsiteY60" fmla="*/ 1552575 h 2395538"/>
              <a:gd name="connsiteX61" fmla="*/ 2752725 w 3886200"/>
              <a:gd name="connsiteY61" fmla="*/ 1585913 h 2395538"/>
              <a:gd name="connsiteX62" fmla="*/ 2705100 w 3886200"/>
              <a:gd name="connsiteY62" fmla="*/ 1652588 h 2395538"/>
              <a:gd name="connsiteX63" fmla="*/ 2667000 w 3886200"/>
              <a:gd name="connsiteY63" fmla="*/ 1724025 h 2395538"/>
              <a:gd name="connsiteX64" fmla="*/ 2595563 w 3886200"/>
              <a:gd name="connsiteY64" fmla="*/ 1743075 h 2395538"/>
              <a:gd name="connsiteX65" fmla="*/ 2505075 w 3886200"/>
              <a:gd name="connsiteY65" fmla="*/ 1695450 h 2395538"/>
              <a:gd name="connsiteX66" fmla="*/ 2452688 w 3886200"/>
              <a:gd name="connsiteY66" fmla="*/ 1662113 h 2395538"/>
              <a:gd name="connsiteX67" fmla="*/ 2414588 w 3886200"/>
              <a:gd name="connsiteY67" fmla="*/ 1671638 h 2395538"/>
              <a:gd name="connsiteX68" fmla="*/ 2386013 w 3886200"/>
              <a:gd name="connsiteY68" fmla="*/ 1695450 h 2395538"/>
              <a:gd name="connsiteX69" fmla="*/ 2343150 w 3886200"/>
              <a:gd name="connsiteY69" fmla="*/ 1700213 h 2395538"/>
              <a:gd name="connsiteX70" fmla="*/ 2281238 w 3886200"/>
              <a:gd name="connsiteY70" fmla="*/ 1690688 h 2395538"/>
              <a:gd name="connsiteX71" fmla="*/ 2233613 w 3886200"/>
              <a:gd name="connsiteY71" fmla="*/ 1719263 h 2395538"/>
              <a:gd name="connsiteX72" fmla="*/ 2233613 w 3886200"/>
              <a:gd name="connsiteY72" fmla="*/ 1762125 h 2395538"/>
              <a:gd name="connsiteX73" fmla="*/ 2205038 w 3886200"/>
              <a:gd name="connsiteY73" fmla="*/ 1781175 h 2395538"/>
              <a:gd name="connsiteX74" fmla="*/ 2157413 w 3886200"/>
              <a:gd name="connsiteY74" fmla="*/ 1790700 h 2395538"/>
              <a:gd name="connsiteX75" fmla="*/ 2119313 w 3886200"/>
              <a:gd name="connsiteY75" fmla="*/ 1795463 h 2395538"/>
              <a:gd name="connsiteX76" fmla="*/ 2062163 w 3886200"/>
              <a:gd name="connsiteY76" fmla="*/ 1843088 h 2395538"/>
              <a:gd name="connsiteX77" fmla="*/ 2028825 w 3886200"/>
              <a:gd name="connsiteY77" fmla="*/ 1876425 h 2395538"/>
              <a:gd name="connsiteX78" fmla="*/ 1985963 w 3886200"/>
              <a:gd name="connsiteY78" fmla="*/ 1928813 h 2395538"/>
              <a:gd name="connsiteX79" fmla="*/ 1933575 w 3886200"/>
              <a:gd name="connsiteY79" fmla="*/ 1938338 h 2395538"/>
              <a:gd name="connsiteX80" fmla="*/ 1847850 w 3886200"/>
              <a:gd name="connsiteY80" fmla="*/ 1905000 h 2395538"/>
              <a:gd name="connsiteX81" fmla="*/ 1771650 w 3886200"/>
              <a:gd name="connsiteY81" fmla="*/ 1890713 h 2395538"/>
              <a:gd name="connsiteX82" fmla="*/ 1704975 w 3886200"/>
              <a:gd name="connsiteY82" fmla="*/ 1919288 h 2395538"/>
              <a:gd name="connsiteX83" fmla="*/ 1638300 w 3886200"/>
              <a:gd name="connsiteY83" fmla="*/ 1933575 h 2395538"/>
              <a:gd name="connsiteX84" fmla="*/ 1628775 w 3886200"/>
              <a:gd name="connsiteY84" fmla="*/ 1976438 h 2395538"/>
              <a:gd name="connsiteX85" fmla="*/ 1690688 w 3886200"/>
              <a:gd name="connsiteY85" fmla="*/ 2028825 h 2395538"/>
              <a:gd name="connsiteX86" fmla="*/ 1781175 w 3886200"/>
              <a:gd name="connsiteY86" fmla="*/ 2081213 h 2395538"/>
              <a:gd name="connsiteX87" fmla="*/ 1862138 w 3886200"/>
              <a:gd name="connsiteY87" fmla="*/ 2143125 h 2395538"/>
              <a:gd name="connsiteX88" fmla="*/ 1900238 w 3886200"/>
              <a:gd name="connsiteY88" fmla="*/ 2162175 h 2395538"/>
              <a:gd name="connsiteX89" fmla="*/ 1847850 w 3886200"/>
              <a:gd name="connsiteY89" fmla="*/ 2176463 h 2395538"/>
              <a:gd name="connsiteX90" fmla="*/ 1728788 w 3886200"/>
              <a:gd name="connsiteY90" fmla="*/ 2114550 h 2395538"/>
              <a:gd name="connsiteX91" fmla="*/ 1595438 w 3886200"/>
              <a:gd name="connsiteY91" fmla="*/ 2043113 h 2395538"/>
              <a:gd name="connsiteX92" fmla="*/ 1528763 w 3886200"/>
              <a:gd name="connsiteY92" fmla="*/ 1976438 h 2395538"/>
              <a:gd name="connsiteX93" fmla="*/ 1385888 w 3886200"/>
              <a:gd name="connsiteY93" fmla="*/ 1924050 h 2395538"/>
              <a:gd name="connsiteX94" fmla="*/ 1328738 w 3886200"/>
              <a:gd name="connsiteY94" fmla="*/ 1933575 h 2395538"/>
              <a:gd name="connsiteX95" fmla="*/ 1304925 w 3886200"/>
              <a:gd name="connsiteY95" fmla="*/ 1933575 h 2395538"/>
              <a:gd name="connsiteX96" fmla="*/ 1323975 w 3886200"/>
              <a:gd name="connsiteY96" fmla="*/ 1985963 h 2395538"/>
              <a:gd name="connsiteX97" fmla="*/ 1476375 w 3886200"/>
              <a:gd name="connsiteY97" fmla="*/ 2057400 h 2395538"/>
              <a:gd name="connsiteX98" fmla="*/ 1643063 w 3886200"/>
              <a:gd name="connsiteY98" fmla="*/ 2128838 h 2395538"/>
              <a:gd name="connsiteX99" fmla="*/ 1776413 w 3886200"/>
              <a:gd name="connsiteY99" fmla="*/ 2205038 h 2395538"/>
              <a:gd name="connsiteX100" fmla="*/ 1957388 w 3886200"/>
              <a:gd name="connsiteY100" fmla="*/ 2305050 h 2395538"/>
              <a:gd name="connsiteX101" fmla="*/ 2081213 w 3886200"/>
              <a:gd name="connsiteY101" fmla="*/ 2390775 h 2395538"/>
              <a:gd name="connsiteX102" fmla="*/ 457200 w 3886200"/>
              <a:gd name="connsiteY102" fmla="*/ 2390775 h 2395538"/>
              <a:gd name="connsiteX103" fmla="*/ 452438 w 3886200"/>
              <a:gd name="connsiteY103" fmla="*/ 2324100 h 2395538"/>
              <a:gd name="connsiteX104" fmla="*/ 409575 w 3886200"/>
              <a:gd name="connsiteY104" fmla="*/ 2300288 h 2395538"/>
              <a:gd name="connsiteX105" fmla="*/ 352425 w 3886200"/>
              <a:gd name="connsiteY105" fmla="*/ 2343150 h 2395538"/>
              <a:gd name="connsiteX106" fmla="*/ 300038 w 3886200"/>
              <a:gd name="connsiteY106" fmla="*/ 2390775 h 2395538"/>
              <a:gd name="connsiteX107" fmla="*/ 290513 w 3886200"/>
              <a:gd name="connsiteY107" fmla="*/ 2395538 h 2395538"/>
              <a:gd name="connsiteX108" fmla="*/ 219075 w 3886200"/>
              <a:gd name="connsiteY108" fmla="*/ 2390775 h 2395538"/>
              <a:gd name="connsiteX109" fmla="*/ 152400 w 3886200"/>
              <a:gd name="connsiteY109" fmla="*/ 2343150 h 2395538"/>
              <a:gd name="connsiteX110" fmla="*/ 90488 w 3886200"/>
              <a:gd name="connsiteY110" fmla="*/ 2309813 h 2395538"/>
              <a:gd name="connsiteX111" fmla="*/ 71438 w 3886200"/>
              <a:gd name="connsiteY111" fmla="*/ 2243138 h 2395538"/>
              <a:gd name="connsiteX112" fmla="*/ 71438 w 3886200"/>
              <a:gd name="connsiteY112" fmla="*/ 2243138 h 2395538"/>
              <a:gd name="connsiteX113" fmla="*/ 142875 w 3886200"/>
              <a:gd name="connsiteY113" fmla="*/ 2190750 h 2395538"/>
              <a:gd name="connsiteX114" fmla="*/ 195263 w 3886200"/>
              <a:gd name="connsiteY114" fmla="*/ 2128838 h 2395538"/>
              <a:gd name="connsiteX115" fmla="*/ 180975 w 3886200"/>
              <a:gd name="connsiteY115" fmla="*/ 2014538 h 2395538"/>
              <a:gd name="connsiteX116" fmla="*/ 161925 w 3886200"/>
              <a:gd name="connsiteY116" fmla="*/ 1976438 h 2395538"/>
              <a:gd name="connsiteX117" fmla="*/ 147638 w 3886200"/>
              <a:gd name="connsiteY117" fmla="*/ 1943100 h 2395538"/>
              <a:gd name="connsiteX118" fmla="*/ 104775 w 3886200"/>
              <a:gd name="connsiteY118" fmla="*/ 1933575 h 2395538"/>
              <a:gd name="connsiteX119" fmla="*/ 61913 w 3886200"/>
              <a:gd name="connsiteY119" fmla="*/ 1966913 h 2395538"/>
              <a:gd name="connsiteX120" fmla="*/ 28575 w 3886200"/>
              <a:gd name="connsiteY120" fmla="*/ 1976438 h 2395538"/>
              <a:gd name="connsiteX121" fmla="*/ 0 w 3886200"/>
              <a:gd name="connsiteY121" fmla="*/ 1924050 h 2395538"/>
              <a:gd name="connsiteX122" fmla="*/ 19050 w 3886200"/>
              <a:gd name="connsiteY122" fmla="*/ 1866900 h 2395538"/>
              <a:gd name="connsiteX123" fmla="*/ 71438 w 3886200"/>
              <a:gd name="connsiteY123" fmla="*/ 1838325 h 2395538"/>
              <a:gd name="connsiteX124" fmla="*/ 147638 w 3886200"/>
              <a:gd name="connsiteY124" fmla="*/ 1828800 h 2395538"/>
              <a:gd name="connsiteX125" fmla="*/ 190500 w 3886200"/>
              <a:gd name="connsiteY125" fmla="*/ 1785938 h 2395538"/>
              <a:gd name="connsiteX126" fmla="*/ 166688 w 3886200"/>
              <a:gd name="connsiteY126" fmla="*/ 1757363 h 2395538"/>
              <a:gd name="connsiteX127" fmla="*/ 171450 w 3886200"/>
              <a:gd name="connsiteY127" fmla="*/ 1671638 h 2395538"/>
              <a:gd name="connsiteX128" fmla="*/ 185738 w 3886200"/>
              <a:gd name="connsiteY128" fmla="*/ 1619250 h 2395538"/>
              <a:gd name="connsiteX129" fmla="*/ 200025 w 3886200"/>
              <a:gd name="connsiteY129" fmla="*/ 1571625 h 2395538"/>
              <a:gd name="connsiteX130" fmla="*/ 180975 w 3886200"/>
              <a:gd name="connsiteY130" fmla="*/ 1514475 h 2395538"/>
              <a:gd name="connsiteX131" fmla="*/ 109538 w 3886200"/>
              <a:gd name="connsiteY131" fmla="*/ 1471613 h 2395538"/>
              <a:gd name="connsiteX132" fmla="*/ 195263 w 3886200"/>
              <a:gd name="connsiteY132" fmla="*/ 1423988 h 2395538"/>
              <a:gd name="connsiteX133" fmla="*/ 290513 w 3886200"/>
              <a:gd name="connsiteY133" fmla="*/ 1328738 h 2395538"/>
              <a:gd name="connsiteX134" fmla="*/ 342900 w 3886200"/>
              <a:gd name="connsiteY134" fmla="*/ 1271588 h 2395538"/>
              <a:gd name="connsiteX135" fmla="*/ 376238 w 3886200"/>
              <a:gd name="connsiteY135" fmla="*/ 1252538 h 2395538"/>
              <a:gd name="connsiteX136" fmla="*/ 376238 w 3886200"/>
              <a:gd name="connsiteY136" fmla="*/ 1252538 h 2395538"/>
              <a:gd name="connsiteX137" fmla="*/ 371475 w 3886200"/>
              <a:gd name="connsiteY137" fmla="*/ 1319213 h 2395538"/>
              <a:gd name="connsiteX138" fmla="*/ 376238 w 3886200"/>
              <a:gd name="connsiteY138" fmla="*/ 1404938 h 2395538"/>
              <a:gd name="connsiteX139" fmla="*/ 347663 w 3886200"/>
              <a:gd name="connsiteY139" fmla="*/ 1524000 h 2395538"/>
              <a:gd name="connsiteX140" fmla="*/ 366713 w 3886200"/>
              <a:gd name="connsiteY140" fmla="*/ 1624013 h 2395538"/>
              <a:gd name="connsiteX141" fmla="*/ 514350 w 3886200"/>
              <a:gd name="connsiteY141" fmla="*/ 1657350 h 2395538"/>
              <a:gd name="connsiteX142" fmla="*/ 623888 w 3886200"/>
              <a:gd name="connsiteY142" fmla="*/ 1666875 h 2395538"/>
              <a:gd name="connsiteX143" fmla="*/ 747713 w 3886200"/>
              <a:gd name="connsiteY143" fmla="*/ 1633538 h 2395538"/>
              <a:gd name="connsiteX144" fmla="*/ 862013 w 3886200"/>
              <a:gd name="connsiteY144" fmla="*/ 1624013 h 2395538"/>
              <a:gd name="connsiteX145" fmla="*/ 971550 w 3886200"/>
              <a:gd name="connsiteY145" fmla="*/ 1552575 h 2395538"/>
              <a:gd name="connsiteX146" fmla="*/ 1009650 w 3886200"/>
              <a:gd name="connsiteY146" fmla="*/ 1504950 h 2395538"/>
              <a:gd name="connsiteX147" fmla="*/ 1071563 w 3886200"/>
              <a:gd name="connsiteY147" fmla="*/ 1552575 h 2395538"/>
              <a:gd name="connsiteX148" fmla="*/ 1109663 w 3886200"/>
              <a:gd name="connsiteY148" fmla="*/ 1562100 h 2395538"/>
              <a:gd name="connsiteX149" fmla="*/ 1114425 w 3886200"/>
              <a:gd name="connsiteY149" fmla="*/ 1423988 h 2395538"/>
              <a:gd name="connsiteX150" fmla="*/ 1147763 w 3886200"/>
              <a:gd name="connsiteY150" fmla="*/ 1147763 h 2395538"/>
              <a:gd name="connsiteX151" fmla="*/ 1090613 w 3886200"/>
              <a:gd name="connsiteY151" fmla="*/ 962025 h 2395538"/>
              <a:gd name="connsiteX152" fmla="*/ 1000125 w 3886200"/>
              <a:gd name="connsiteY152" fmla="*/ 771525 h 2395538"/>
              <a:gd name="connsiteX153" fmla="*/ 947738 w 3886200"/>
              <a:gd name="connsiteY153" fmla="*/ 671513 h 2395538"/>
              <a:gd name="connsiteX154" fmla="*/ 928688 w 3886200"/>
              <a:gd name="connsiteY154" fmla="*/ 619125 h 2395538"/>
              <a:gd name="connsiteX155" fmla="*/ 938213 w 3886200"/>
              <a:gd name="connsiteY155" fmla="*/ 561975 h 2395538"/>
              <a:gd name="connsiteX156" fmla="*/ 981075 w 3886200"/>
              <a:gd name="connsiteY156" fmla="*/ 552450 h 2395538"/>
              <a:gd name="connsiteX157" fmla="*/ 1038225 w 3886200"/>
              <a:gd name="connsiteY157" fmla="*/ 533400 h 2395538"/>
              <a:gd name="connsiteX158" fmla="*/ 1090613 w 3886200"/>
              <a:gd name="connsiteY158" fmla="*/ 471488 h 2395538"/>
              <a:gd name="connsiteX159" fmla="*/ 1152525 w 3886200"/>
              <a:gd name="connsiteY159" fmla="*/ 504825 h 2395538"/>
              <a:gd name="connsiteX160" fmla="*/ 1181100 w 3886200"/>
              <a:gd name="connsiteY160" fmla="*/ 519113 h 2395538"/>
              <a:gd name="connsiteX161" fmla="*/ 1185863 w 3886200"/>
              <a:gd name="connsiteY161" fmla="*/ 433388 h 2395538"/>
              <a:gd name="connsiteX162" fmla="*/ 1200150 w 3886200"/>
              <a:gd name="connsiteY162" fmla="*/ 357188 h 2395538"/>
              <a:gd name="connsiteX163" fmla="*/ 1266825 w 3886200"/>
              <a:gd name="connsiteY163" fmla="*/ 328613 h 2395538"/>
              <a:gd name="connsiteX164" fmla="*/ 1300163 w 3886200"/>
              <a:gd name="connsiteY164" fmla="*/ 352425 h 2395538"/>
              <a:gd name="connsiteX165" fmla="*/ 1276350 w 3886200"/>
              <a:gd name="connsiteY165" fmla="*/ 385763 h 2395538"/>
              <a:gd name="connsiteX166" fmla="*/ 1243013 w 3886200"/>
              <a:gd name="connsiteY166" fmla="*/ 414338 h 2395538"/>
              <a:gd name="connsiteX167" fmla="*/ 1262063 w 3886200"/>
              <a:gd name="connsiteY167" fmla="*/ 514350 h 2395538"/>
              <a:gd name="connsiteX168" fmla="*/ 1262063 w 3886200"/>
              <a:gd name="connsiteY168" fmla="*/ 557213 h 2395538"/>
              <a:gd name="connsiteX169" fmla="*/ 1271588 w 3886200"/>
              <a:gd name="connsiteY169" fmla="*/ 595313 h 2395538"/>
              <a:gd name="connsiteX170" fmla="*/ 1376363 w 3886200"/>
              <a:gd name="connsiteY170" fmla="*/ 623888 h 2395538"/>
              <a:gd name="connsiteX171" fmla="*/ 1538288 w 3886200"/>
              <a:gd name="connsiteY171" fmla="*/ 604838 h 2395538"/>
              <a:gd name="connsiteX172" fmla="*/ 1662113 w 3886200"/>
              <a:gd name="connsiteY172" fmla="*/ 623888 h 2395538"/>
              <a:gd name="connsiteX173" fmla="*/ 1752600 w 3886200"/>
              <a:gd name="connsiteY173" fmla="*/ 604838 h 2395538"/>
              <a:gd name="connsiteX174" fmla="*/ 1857375 w 3886200"/>
              <a:gd name="connsiteY174" fmla="*/ 490538 h 2395538"/>
              <a:gd name="connsiteX175" fmla="*/ 1943100 w 3886200"/>
              <a:gd name="connsiteY175" fmla="*/ 390525 h 2395538"/>
              <a:gd name="connsiteX176" fmla="*/ 1995488 w 3886200"/>
              <a:gd name="connsiteY176" fmla="*/ 333375 h 2395538"/>
              <a:gd name="connsiteX177" fmla="*/ 2000250 w 3886200"/>
              <a:gd name="connsiteY177" fmla="*/ 285750 h 2395538"/>
              <a:gd name="connsiteX178" fmla="*/ 2081213 w 3886200"/>
              <a:gd name="connsiteY178" fmla="*/ 219075 h 2395538"/>
              <a:gd name="connsiteX179" fmla="*/ 2166938 w 3886200"/>
              <a:gd name="connsiteY179" fmla="*/ 214313 h 2395538"/>
              <a:gd name="connsiteX180" fmla="*/ 2357438 w 3886200"/>
              <a:gd name="connsiteY180" fmla="*/ 71438 h 2395538"/>
              <a:gd name="connsiteX181" fmla="*/ 2419350 w 3886200"/>
              <a:gd name="connsiteY181" fmla="*/ 4763 h 2395538"/>
              <a:gd name="connsiteX182" fmla="*/ 2700338 w 3886200"/>
              <a:gd name="connsiteY182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90763 w 3886200"/>
              <a:gd name="connsiteY14" fmla="*/ 533400 h 2395538"/>
              <a:gd name="connsiteX15" fmla="*/ 2147888 w 3886200"/>
              <a:gd name="connsiteY15" fmla="*/ 590550 h 2395538"/>
              <a:gd name="connsiteX16" fmla="*/ 2009775 w 3886200"/>
              <a:gd name="connsiteY16" fmla="*/ 676275 h 2395538"/>
              <a:gd name="connsiteX17" fmla="*/ 1847850 w 3886200"/>
              <a:gd name="connsiteY17" fmla="*/ 1119187 h 2395538"/>
              <a:gd name="connsiteX18" fmla="*/ 1733550 w 3886200"/>
              <a:gd name="connsiteY18" fmla="*/ 1252538 h 2395538"/>
              <a:gd name="connsiteX19" fmla="*/ 1681163 w 3886200"/>
              <a:gd name="connsiteY19" fmla="*/ 1114425 h 2395538"/>
              <a:gd name="connsiteX20" fmla="*/ 1576388 w 3886200"/>
              <a:gd name="connsiteY20" fmla="*/ 1090613 h 2395538"/>
              <a:gd name="connsiteX21" fmla="*/ 1285875 w 3886200"/>
              <a:gd name="connsiteY21" fmla="*/ 1290637 h 2395538"/>
              <a:gd name="connsiteX22" fmla="*/ 1395413 w 3886200"/>
              <a:gd name="connsiteY22" fmla="*/ 1314451 h 2395538"/>
              <a:gd name="connsiteX23" fmla="*/ 1376363 w 3886200"/>
              <a:gd name="connsiteY23" fmla="*/ 1438275 h 2395538"/>
              <a:gd name="connsiteX24" fmla="*/ 1652588 w 3886200"/>
              <a:gd name="connsiteY24" fmla="*/ 1624013 h 2395538"/>
              <a:gd name="connsiteX25" fmla="*/ 1790700 w 3886200"/>
              <a:gd name="connsiteY25" fmla="*/ 1338263 h 2395538"/>
              <a:gd name="connsiteX26" fmla="*/ 1714500 w 3886200"/>
              <a:gd name="connsiteY26" fmla="*/ 1333500 h 2395538"/>
              <a:gd name="connsiteX27" fmla="*/ 1738313 w 3886200"/>
              <a:gd name="connsiteY27" fmla="*/ 1262063 h 2395538"/>
              <a:gd name="connsiteX28" fmla="*/ 2500313 w 3886200"/>
              <a:gd name="connsiteY28" fmla="*/ 852488 h 2395538"/>
              <a:gd name="connsiteX29" fmla="*/ 2705100 w 3886200"/>
              <a:gd name="connsiteY29" fmla="*/ 785813 h 2395538"/>
              <a:gd name="connsiteX30" fmla="*/ 2852738 w 3886200"/>
              <a:gd name="connsiteY30" fmla="*/ 704850 h 2395538"/>
              <a:gd name="connsiteX31" fmla="*/ 3128963 w 3886200"/>
              <a:gd name="connsiteY31" fmla="*/ 657225 h 2395538"/>
              <a:gd name="connsiteX32" fmla="*/ 3333750 w 3886200"/>
              <a:gd name="connsiteY32" fmla="*/ 514350 h 2395538"/>
              <a:gd name="connsiteX33" fmla="*/ 3600450 w 3886200"/>
              <a:gd name="connsiteY33" fmla="*/ 257175 h 2395538"/>
              <a:gd name="connsiteX34" fmla="*/ 3686175 w 3886200"/>
              <a:gd name="connsiteY34" fmla="*/ 157163 h 2395538"/>
              <a:gd name="connsiteX35" fmla="*/ 3667125 w 3886200"/>
              <a:gd name="connsiteY35" fmla="*/ 119063 h 2395538"/>
              <a:gd name="connsiteX36" fmla="*/ 3762375 w 3886200"/>
              <a:gd name="connsiteY36" fmla="*/ 0 h 2395538"/>
              <a:gd name="connsiteX37" fmla="*/ 3886200 w 3886200"/>
              <a:gd name="connsiteY37" fmla="*/ 4763 h 2395538"/>
              <a:gd name="connsiteX38" fmla="*/ 3886200 w 3886200"/>
              <a:gd name="connsiteY38" fmla="*/ 933450 h 2395538"/>
              <a:gd name="connsiteX39" fmla="*/ 3886200 w 3886200"/>
              <a:gd name="connsiteY39" fmla="*/ 1157288 h 2395538"/>
              <a:gd name="connsiteX40" fmla="*/ 3805238 w 3886200"/>
              <a:gd name="connsiteY40" fmla="*/ 1171575 h 2395538"/>
              <a:gd name="connsiteX41" fmla="*/ 3757613 w 3886200"/>
              <a:gd name="connsiteY41" fmla="*/ 1190625 h 2395538"/>
              <a:gd name="connsiteX42" fmla="*/ 3719513 w 3886200"/>
              <a:gd name="connsiteY42" fmla="*/ 1233488 h 2395538"/>
              <a:gd name="connsiteX43" fmla="*/ 3705225 w 3886200"/>
              <a:gd name="connsiteY43" fmla="*/ 1266825 h 2395538"/>
              <a:gd name="connsiteX44" fmla="*/ 3676650 w 3886200"/>
              <a:gd name="connsiteY44" fmla="*/ 1271588 h 2395538"/>
              <a:gd name="connsiteX45" fmla="*/ 3648075 w 3886200"/>
              <a:gd name="connsiteY45" fmla="*/ 1238250 h 2395538"/>
              <a:gd name="connsiteX46" fmla="*/ 3605213 w 3886200"/>
              <a:gd name="connsiteY46" fmla="*/ 1209675 h 2395538"/>
              <a:gd name="connsiteX47" fmla="*/ 3533775 w 3886200"/>
              <a:gd name="connsiteY47" fmla="*/ 1243013 h 2395538"/>
              <a:gd name="connsiteX48" fmla="*/ 3448050 w 3886200"/>
              <a:gd name="connsiteY48" fmla="*/ 1271588 h 2395538"/>
              <a:gd name="connsiteX49" fmla="*/ 3371850 w 3886200"/>
              <a:gd name="connsiteY49" fmla="*/ 1276350 h 2395538"/>
              <a:gd name="connsiteX50" fmla="*/ 3333750 w 3886200"/>
              <a:gd name="connsiteY50" fmla="*/ 1304925 h 2395538"/>
              <a:gd name="connsiteX51" fmla="*/ 3290888 w 3886200"/>
              <a:gd name="connsiteY51" fmla="*/ 1285875 h 2395538"/>
              <a:gd name="connsiteX52" fmla="*/ 3243263 w 3886200"/>
              <a:gd name="connsiteY52" fmla="*/ 1281113 h 2395538"/>
              <a:gd name="connsiteX53" fmla="*/ 3186113 w 3886200"/>
              <a:gd name="connsiteY53" fmla="*/ 1276350 h 2395538"/>
              <a:gd name="connsiteX54" fmla="*/ 3114675 w 3886200"/>
              <a:gd name="connsiteY54" fmla="*/ 1276350 h 2395538"/>
              <a:gd name="connsiteX55" fmla="*/ 3057525 w 3886200"/>
              <a:gd name="connsiteY55" fmla="*/ 1323975 h 2395538"/>
              <a:gd name="connsiteX56" fmla="*/ 2995613 w 3886200"/>
              <a:gd name="connsiteY56" fmla="*/ 1381125 h 2395538"/>
              <a:gd name="connsiteX57" fmla="*/ 2928938 w 3886200"/>
              <a:gd name="connsiteY57" fmla="*/ 1428750 h 2395538"/>
              <a:gd name="connsiteX58" fmla="*/ 2895600 w 3886200"/>
              <a:gd name="connsiteY58" fmla="*/ 1466850 h 2395538"/>
              <a:gd name="connsiteX59" fmla="*/ 2852738 w 3886200"/>
              <a:gd name="connsiteY59" fmla="*/ 1514475 h 2395538"/>
              <a:gd name="connsiteX60" fmla="*/ 2824163 w 3886200"/>
              <a:gd name="connsiteY60" fmla="*/ 1552575 h 2395538"/>
              <a:gd name="connsiteX61" fmla="*/ 2752725 w 3886200"/>
              <a:gd name="connsiteY61" fmla="*/ 1585913 h 2395538"/>
              <a:gd name="connsiteX62" fmla="*/ 2705100 w 3886200"/>
              <a:gd name="connsiteY62" fmla="*/ 1652588 h 2395538"/>
              <a:gd name="connsiteX63" fmla="*/ 2667000 w 3886200"/>
              <a:gd name="connsiteY63" fmla="*/ 1724025 h 2395538"/>
              <a:gd name="connsiteX64" fmla="*/ 2595563 w 3886200"/>
              <a:gd name="connsiteY64" fmla="*/ 1743075 h 2395538"/>
              <a:gd name="connsiteX65" fmla="*/ 2505075 w 3886200"/>
              <a:gd name="connsiteY65" fmla="*/ 1695450 h 2395538"/>
              <a:gd name="connsiteX66" fmla="*/ 2452688 w 3886200"/>
              <a:gd name="connsiteY66" fmla="*/ 1662113 h 2395538"/>
              <a:gd name="connsiteX67" fmla="*/ 2414588 w 3886200"/>
              <a:gd name="connsiteY67" fmla="*/ 1671638 h 2395538"/>
              <a:gd name="connsiteX68" fmla="*/ 2386013 w 3886200"/>
              <a:gd name="connsiteY68" fmla="*/ 1695450 h 2395538"/>
              <a:gd name="connsiteX69" fmla="*/ 2343150 w 3886200"/>
              <a:gd name="connsiteY69" fmla="*/ 1700213 h 2395538"/>
              <a:gd name="connsiteX70" fmla="*/ 2281238 w 3886200"/>
              <a:gd name="connsiteY70" fmla="*/ 1690688 h 2395538"/>
              <a:gd name="connsiteX71" fmla="*/ 2233613 w 3886200"/>
              <a:gd name="connsiteY71" fmla="*/ 1719263 h 2395538"/>
              <a:gd name="connsiteX72" fmla="*/ 2233613 w 3886200"/>
              <a:gd name="connsiteY72" fmla="*/ 1762125 h 2395538"/>
              <a:gd name="connsiteX73" fmla="*/ 2205038 w 3886200"/>
              <a:gd name="connsiteY73" fmla="*/ 1781175 h 2395538"/>
              <a:gd name="connsiteX74" fmla="*/ 2157413 w 3886200"/>
              <a:gd name="connsiteY74" fmla="*/ 1790700 h 2395538"/>
              <a:gd name="connsiteX75" fmla="*/ 2119313 w 3886200"/>
              <a:gd name="connsiteY75" fmla="*/ 1795463 h 2395538"/>
              <a:gd name="connsiteX76" fmla="*/ 2062163 w 3886200"/>
              <a:gd name="connsiteY76" fmla="*/ 1843088 h 2395538"/>
              <a:gd name="connsiteX77" fmla="*/ 2028825 w 3886200"/>
              <a:gd name="connsiteY77" fmla="*/ 1876425 h 2395538"/>
              <a:gd name="connsiteX78" fmla="*/ 1985963 w 3886200"/>
              <a:gd name="connsiteY78" fmla="*/ 1928813 h 2395538"/>
              <a:gd name="connsiteX79" fmla="*/ 1933575 w 3886200"/>
              <a:gd name="connsiteY79" fmla="*/ 1938338 h 2395538"/>
              <a:gd name="connsiteX80" fmla="*/ 1847850 w 3886200"/>
              <a:gd name="connsiteY80" fmla="*/ 1905000 h 2395538"/>
              <a:gd name="connsiteX81" fmla="*/ 1771650 w 3886200"/>
              <a:gd name="connsiteY81" fmla="*/ 1890713 h 2395538"/>
              <a:gd name="connsiteX82" fmla="*/ 1704975 w 3886200"/>
              <a:gd name="connsiteY82" fmla="*/ 1919288 h 2395538"/>
              <a:gd name="connsiteX83" fmla="*/ 1638300 w 3886200"/>
              <a:gd name="connsiteY83" fmla="*/ 1933575 h 2395538"/>
              <a:gd name="connsiteX84" fmla="*/ 1628775 w 3886200"/>
              <a:gd name="connsiteY84" fmla="*/ 1976438 h 2395538"/>
              <a:gd name="connsiteX85" fmla="*/ 1690688 w 3886200"/>
              <a:gd name="connsiteY85" fmla="*/ 2028825 h 2395538"/>
              <a:gd name="connsiteX86" fmla="*/ 1781175 w 3886200"/>
              <a:gd name="connsiteY86" fmla="*/ 2081213 h 2395538"/>
              <a:gd name="connsiteX87" fmla="*/ 1862138 w 3886200"/>
              <a:gd name="connsiteY87" fmla="*/ 2143125 h 2395538"/>
              <a:gd name="connsiteX88" fmla="*/ 1900238 w 3886200"/>
              <a:gd name="connsiteY88" fmla="*/ 2162175 h 2395538"/>
              <a:gd name="connsiteX89" fmla="*/ 1847850 w 3886200"/>
              <a:gd name="connsiteY89" fmla="*/ 2176463 h 2395538"/>
              <a:gd name="connsiteX90" fmla="*/ 1728788 w 3886200"/>
              <a:gd name="connsiteY90" fmla="*/ 2114550 h 2395538"/>
              <a:gd name="connsiteX91" fmla="*/ 1595438 w 3886200"/>
              <a:gd name="connsiteY91" fmla="*/ 2043113 h 2395538"/>
              <a:gd name="connsiteX92" fmla="*/ 1528763 w 3886200"/>
              <a:gd name="connsiteY92" fmla="*/ 1976438 h 2395538"/>
              <a:gd name="connsiteX93" fmla="*/ 1385888 w 3886200"/>
              <a:gd name="connsiteY93" fmla="*/ 1924050 h 2395538"/>
              <a:gd name="connsiteX94" fmla="*/ 1328738 w 3886200"/>
              <a:gd name="connsiteY94" fmla="*/ 1933575 h 2395538"/>
              <a:gd name="connsiteX95" fmla="*/ 1304925 w 3886200"/>
              <a:gd name="connsiteY95" fmla="*/ 1933575 h 2395538"/>
              <a:gd name="connsiteX96" fmla="*/ 1323975 w 3886200"/>
              <a:gd name="connsiteY96" fmla="*/ 1985963 h 2395538"/>
              <a:gd name="connsiteX97" fmla="*/ 1476375 w 3886200"/>
              <a:gd name="connsiteY97" fmla="*/ 2057400 h 2395538"/>
              <a:gd name="connsiteX98" fmla="*/ 1643063 w 3886200"/>
              <a:gd name="connsiteY98" fmla="*/ 2128838 h 2395538"/>
              <a:gd name="connsiteX99" fmla="*/ 1776413 w 3886200"/>
              <a:gd name="connsiteY99" fmla="*/ 2205038 h 2395538"/>
              <a:gd name="connsiteX100" fmla="*/ 1957388 w 3886200"/>
              <a:gd name="connsiteY100" fmla="*/ 2305050 h 2395538"/>
              <a:gd name="connsiteX101" fmla="*/ 2081213 w 3886200"/>
              <a:gd name="connsiteY101" fmla="*/ 2390775 h 2395538"/>
              <a:gd name="connsiteX102" fmla="*/ 457200 w 3886200"/>
              <a:gd name="connsiteY102" fmla="*/ 2390775 h 2395538"/>
              <a:gd name="connsiteX103" fmla="*/ 452438 w 3886200"/>
              <a:gd name="connsiteY103" fmla="*/ 2324100 h 2395538"/>
              <a:gd name="connsiteX104" fmla="*/ 409575 w 3886200"/>
              <a:gd name="connsiteY104" fmla="*/ 2300288 h 2395538"/>
              <a:gd name="connsiteX105" fmla="*/ 352425 w 3886200"/>
              <a:gd name="connsiteY105" fmla="*/ 2343150 h 2395538"/>
              <a:gd name="connsiteX106" fmla="*/ 300038 w 3886200"/>
              <a:gd name="connsiteY106" fmla="*/ 2390775 h 2395538"/>
              <a:gd name="connsiteX107" fmla="*/ 290513 w 3886200"/>
              <a:gd name="connsiteY107" fmla="*/ 2395538 h 2395538"/>
              <a:gd name="connsiteX108" fmla="*/ 219075 w 3886200"/>
              <a:gd name="connsiteY108" fmla="*/ 2390775 h 2395538"/>
              <a:gd name="connsiteX109" fmla="*/ 152400 w 3886200"/>
              <a:gd name="connsiteY109" fmla="*/ 2343150 h 2395538"/>
              <a:gd name="connsiteX110" fmla="*/ 90488 w 3886200"/>
              <a:gd name="connsiteY110" fmla="*/ 2309813 h 2395538"/>
              <a:gd name="connsiteX111" fmla="*/ 71438 w 3886200"/>
              <a:gd name="connsiteY111" fmla="*/ 2243138 h 2395538"/>
              <a:gd name="connsiteX112" fmla="*/ 71438 w 3886200"/>
              <a:gd name="connsiteY112" fmla="*/ 2243138 h 2395538"/>
              <a:gd name="connsiteX113" fmla="*/ 142875 w 3886200"/>
              <a:gd name="connsiteY113" fmla="*/ 2190750 h 2395538"/>
              <a:gd name="connsiteX114" fmla="*/ 195263 w 3886200"/>
              <a:gd name="connsiteY114" fmla="*/ 2128838 h 2395538"/>
              <a:gd name="connsiteX115" fmla="*/ 180975 w 3886200"/>
              <a:gd name="connsiteY115" fmla="*/ 2014538 h 2395538"/>
              <a:gd name="connsiteX116" fmla="*/ 161925 w 3886200"/>
              <a:gd name="connsiteY116" fmla="*/ 1976438 h 2395538"/>
              <a:gd name="connsiteX117" fmla="*/ 147638 w 3886200"/>
              <a:gd name="connsiteY117" fmla="*/ 1943100 h 2395538"/>
              <a:gd name="connsiteX118" fmla="*/ 104775 w 3886200"/>
              <a:gd name="connsiteY118" fmla="*/ 1933575 h 2395538"/>
              <a:gd name="connsiteX119" fmla="*/ 61913 w 3886200"/>
              <a:gd name="connsiteY119" fmla="*/ 1966913 h 2395538"/>
              <a:gd name="connsiteX120" fmla="*/ 28575 w 3886200"/>
              <a:gd name="connsiteY120" fmla="*/ 1976438 h 2395538"/>
              <a:gd name="connsiteX121" fmla="*/ 0 w 3886200"/>
              <a:gd name="connsiteY121" fmla="*/ 1924050 h 2395538"/>
              <a:gd name="connsiteX122" fmla="*/ 19050 w 3886200"/>
              <a:gd name="connsiteY122" fmla="*/ 1866900 h 2395538"/>
              <a:gd name="connsiteX123" fmla="*/ 71438 w 3886200"/>
              <a:gd name="connsiteY123" fmla="*/ 1838325 h 2395538"/>
              <a:gd name="connsiteX124" fmla="*/ 147638 w 3886200"/>
              <a:gd name="connsiteY124" fmla="*/ 1828800 h 2395538"/>
              <a:gd name="connsiteX125" fmla="*/ 190500 w 3886200"/>
              <a:gd name="connsiteY125" fmla="*/ 1785938 h 2395538"/>
              <a:gd name="connsiteX126" fmla="*/ 166688 w 3886200"/>
              <a:gd name="connsiteY126" fmla="*/ 1757363 h 2395538"/>
              <a:gd name="connsiteX127" fmla="*/ 171450 w 3886200"/>
              <a:gd name="connsiteY127" fmla="*/ 1671638 h 2395538"/>
              <a:gd name="connsiteX128" fmla="*/ 185738 w 3886200"/>
              <a:gd name="connsiteY128" fmla="*/ 1619250 h 2395538"/>
              <a:gd name="connsiteX129" fmla="*/ 200025 w 3886200"/>
              <a:gd name="connsiteY129" fmla="*/ 1571625 h 2395538"/>
              <a:gd name="connsiteX130" fmla="*/ 180975 w 3886200"/>
              <a:gd name="connsiteY130" fmla="*/ 1514475 h 2395538"/>
              <a:gd name="connsiteX131" fmla="*/ 109538 w 3886200"/>
              <a:gd name="connsiteY131" fmla="*/ 1471613 h 2395538"/>
              <a:gd name="connsiteX132" fmla="*/ 195263 w 3886200"/>
              <a:gd name="connsiteY132" fmla="*/ 1423988 h 2395538"/>
              <a:gd name="connsiteX133" fmla="*/ 290513 w 3886200"/>
              <a:gd name="connsiteY133" fmla="*/ 1328738 h 2395538"/>
              <a:gd name="connsiteX134" fmla="*/ 342900 w 3886200"/>
              <a:gd name="connsiteY134" fmla="*/ 1271588 h 2395538"/>
              <a:gd name="connsiteX135" fmla="*/ 376238 w 3886200"/>
              <a:gd name="connsiteY135" fmla="*/ 1252538 h 2395538"/>
              <a:gd name="connsiteX136" fmla="*/ 376238 w 3886200"/>
              <a:gd name="connsiteY136" fmla="*/ 1252538 h 2395538"/>
              <a:gd name="connsiteX137" fmla="*/ 371475 w 3886200"/>
              <a:gd name="connsiteY137" fmla="*/ 1319213 h 2395538"/>
              <a:gd name="connsiteX138" fmla="*/ 376238 w 3886200"/>
              <a:gd name="connsiteY138" fmla="*/ 1404938 h 2395538"/>
              <a:gd name="connsiteX139" fmla="*/ 347663 w 3886200"/>
              <a:gd name="connsiteY139" fmla="*/ 1524000 h 2395538"/>
              <a:gd name="connsiteX140" fmla="*/ 366713 w 3886200"/>
              <a:gd name="connsiteY140" fmla="*/ 1624013 h 2395538"/>
              <a:gd name="connsiteX141" fmla="*/ 514350 w 3886200"/>
              <a:gd name="connsiteY141" fmla="*/ 1657350 h 2395538"/>
              <a:gd name="connsiteX142" fmla="*/ 623888 w 3886200"/>
              <a:gd name="connsiteY142" fmla="*/ 1666875 h 2395538"/>
              <a:gd name="connsiteX143" fmla="*/ 747713 w 3886200"/>
              <a:gd name="connsiteY143" fmla="*/ 1633538 h 2395538"/>
              <a:gd name="connsiteX144" fmla="*/ 862013 w 3886200"/>
              <a:gd name="connsiteY144" fmla="*/ 1624013 h 2395538"/>
              <a:gd name="connsiteX145" fmla="*/ 971550 w 3886200"/>
              <a:gd name="connsiteY145" fmla="*/ 1552575 h 2395538"/>
              <a:gd name="connsiteX146" fmla="*/ 1009650 w 3886200"/>
              <a:gd name="connsiteY146" fmla="*/ 1504950 h 2395538"/>
              <a:gd name="connsiteX147" fmla="*/ 1071563 w 3886200"/>
              <a:gd name="connsiteY147" fmla="*/ 1552575 h 2395538"/>
              <a:gd name="connsiteX148" fmla="*/ 1109663 w 3886200"/>
              <a:gd name="connsiteY148" fmla="*/ 1562100 h 2395538"/>
              <a:gd name="connsiteX149" fmla="*/ 1114425 w 3886200"/>
              <a:gd name="connsiteY149" fmla="*/ 1423988 h 2395538"/>
              <a:gd name="connsiteX150" fmla="*/ 1147763 w 3886200"/>
              <a:gd name="connsiteY150" fmla="*/ 1147763 h 2395538"/>
              <a:gd name="connsiteX151" fmla="*/ 1090613 w 3886200"/>
              <a:gd name="connsiteY151" fmla="*/ 962025 h 2395538"/>
              <a:gd name="connsiteX152" fmla="*/ 1000125 w 3886200"/>
              <a:gd name="connsiteY152" fmla="*/ 771525 h 2395538"/>
              <a:gd name="connsiteX153" fmla="*/ 947738 w 3886200"/>
              <a:gd name="connsiteY153" fmla="*/ 671513 h 2395538"/>
              <a:gd name="connsiteX154" fmla="*/ 928688 w 3886200"/>
              <a:gd name="connsiteY154" fmla="*/ 619125 h 2395538"/>
              <a:gd name="connsiteX155" fmla="*/ 938213 w 3886200"/>
              <a:gd name="connsiteY155" fmla="*/ 561975 h 2395538"/>
              <a:gd name="connsiteX156" fmla="*/ 981075 w 3886200"/>
              <a:gd name="connsiteY156" fmla="*/ 552450 h 2395538"/>
              <a:gd name="connsiteX157" fmla="*/ 1038225 w 3886200"/>
              <a:gd name="connsiteY157" fmla="*/ 533400 h 2395538"/>
              <a:gd name="connsiteX158" fmla="*/ 1090613 w 3886200"/>
              <a:gd name="connsiteY158" fmla="*/ 471488 h 2395538"/>
              <a:gd name="connsiteX159" fmla="*/ 1152525 w 3886200"/>
              <a:gd name="connsiteY159" fmla="*/ 504825 h 2395538"/>
              <a:gd name="connsiteX160" fmla="*/ 1181100 w 3886200"/>
              <a:gd name="connsiteY160" fmla="*/ 519113 h 2395538"/>
              <a:gd name="connsiteX161" fmla="*/ 1185863 w 3886200"/>
              <a:gd name="connsiteY161" fmla="*/ 433388 h 2395538"/>
              <a:gd name="connsiteX162" fmla="*/ 1200150 w 3886200"/>
              <a:gd name="connsiteY162" fmla="*/ 357188 h 2395538"/>
              <a:gd name="connsiteX163" fmla="*/ 1266825 w 3886200"/>
              <a:gd name="connsiteY163" fmla="*/ 328613 h 2395538"/>
              <a:gd name="connsiteX164" fmla="*/ 1300163 w 3886200"/>
              <a:gd name="connsiteY164" fmla="*/ 352425 h 2395538"/>
              <a:gd name="connsiteX165" fmla="*/ 1276350 w 3886200"/>
              <a:gd name="connsiteY165" fmla="*/ 385763 h 2395538"/>
              <a:gd name="connsiteX166" fmla="*/ 1243013 w 3886200"/>
              <a:gd name="connsiteY166" fmla="*/ 414338 h 2395538"/>
              <a:gd name="connsiteX167" fmla="*/ 1262063 w 3886200"/>
              <a:gd name="connsiteY167" fmla="*/ 514350 h 2395538"/>
              <a:gd name="connsiteX168" fmla="*/ 1262063 w 3886200"/>
              <a:gd name="connsiteY168" fmla="*/ 557213 h 2395538"/>
              <a:gd name="connsiteX169" fmla="*/ 1271588 w 3886200"/>
              <a:gd name="connsiteY169" fmla="*/ 595313 h 2395538"/>
              <a:gd name="connsiteX170" fmla="*/ 1376363 w 3886200"/>
              <a:gd name="connsiteY170" fmla="*/ 623888 h 2395538"/>
              <a:gd name="connsiteX171" fmla="*/ 1538288 w 3886200"/>
              <a:gd name="connsiteY171" fmla="*/ 604838 h 2395538"/>
              <a:gd name="connsiteX172" fmla="*/ 1662113 w 3886200"/>
              <a:gd name="connsiteY172" fmla="*/ 623888 h 2395538"/>
              <a:gd name="connsiteX173" fmla="*/ 1752600 w 3886200"/>
              <a:gd name="connsiteY173" fmla="*/ 604838 h 2395538"/>
              <a:gd name="connsiteX174" fmla="*/ 1857375 w 3886200"/>
              <a:gd name="connsiteY174" fmla="*/ 490538 h 2395538"/>
              <a:gd name="connsiteX175" fmla="*/ 1943100 w 3886200"/>
              <a:gd name="connsiteY175" fmla="*/ 390525 h 2395538"/>
              <a:gd name="connsiteX176" fmla="*/ 1995488 w 3886200"/>
              <a:gd name="connsiteY176" fmla="*/ 333375 h 2395538"/>
              <a:gd name="connsiteX177" fmla="*/ 2000250 w 3886200"/>
              <a:gd name="connsiteY177" fmla="*/ 285750 h 2395538"/>
              <a:gd name="connsiteX178" fmla="*/ 2081213 w 3886200"/>
              <a:gd name="connsiteY178" fmla="*/ 219075 h 2395538"/>
              <a:gd name="connsiteX179" fmla="*/ 2166938 w 3886200"/>
              <a:gd name="connsiteY179" fmla="*/ 214313 h 2395538"/>
              <a:gd name="connsiteX180" fmla="*/ 2357438 w 3886200"/>
              <a:gd name="connsiteY180" fmla="*/ 71438 h 2395538"/>
              <a:gd name="connsiteX181" fmla="*/ 2419350 w 3886200"/>
              <a:gd name="connsiteY181" fmla="*/ 4763 h 2395538"/>
              <a:gd name="connsiteX182" fmla="*/ 2700338 w 3886200"/>
              <a:gd name="connsiteY182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90763 w 3886200"/>
              <a:gd name="connsiteY14" fmla="*/ 533400 h 2395538"/>
              <a:gd name="connsiteX15" fmla="*/ 2147888 w 3886200"/>
              <a:gd name="connsiteY15" fmla="*/ 590550 h 2395538"/>
              <a:gd name="connsiteX16" fmla="*/ 1743075 w 3886200"/>
              <a:gd name="connsiteY16" fmla="*/ 957262 h 2395538"/>
              <a:gd name="connsiteX17" fmla="*/ 1847850 w 3886200"/>
              <a:gd name="connsiteY17" fmla="*/ 1119187 h 2395538"/>
              <a:gd name="connsiteX18" fmla="*/ 1733550 w 3886200"/>
              <a:gd name="connsiteY18" fmla="*/ 1252538 h 2395538"/>
              <a:gd name="connsiteX19" fmla="*/ 1681163 w 3886200"/>
              <a:gd name="connsiteY19" fmla="*/ 1114425 h 2395538"/>
              <a:gd name="connsiteX20" fmla="*/ 1576388 w 3886200"/>
              <a:gd name="connsiteY20" fmla="*/ 1090613 h 2395538"/>
              <a:gd name="connsiteX21" fmla="*/ 1285875 w 3886200"/>
              <a:gd name="connsiteY21" fmla="*/ 1290637 h 2395538"/>
              <a:gd name="connsiteX22" fmla="*/ 1395413 w 3886200"/>
              <a:gd name="connsiteY22" fmla="*/ 1314451 h 2395538"/>
              <a:gd name="connsiteX23" fmla="*/ 1376363 w 3886200"/>
              <a:gd name="connsiteY23" fmla="*/ 1438275 h 2395538"/>
              <a:gd name="connsiteX24" fmla="*/ 1652588 w 3886200"/>
              <a:gd name="connsiteY24" fmla="*/ 1624013 h 2395538"/>
              <a:gd name="connsiteX25" fmla="*/ 1790700 w 3886200"/>
              <a:gd name="connsiteY25" fmla="*/ 1338263 h 2395538"/>
              <a:gd name="connsiteX26" fmla="*/ 1714500 w 3886200"/>
              <a:gd name="connsiteY26" fmla="*/ 1333500 h 2395538"/>
              <a:gd name="connsiteX27" fmla="*/ 1738313 w 3886200"/>
              <a:gd name="connsiteY27" fmla="*/ 1262063 h 2395538"/>
              <a:gd name="connsiteX28" fmla="*/ 2500313 w 3886200"/>
              <a:gd name="connsiteY28" fmla="*/ 852488 h 2395538"/>
              <a:gd name="connsiteX29" fmla="*/ 2705100 w 3886200"/>
              <a:gd name="connsiteY29" fmla="*/ 785813 h 2395538"/>
              <a:gd name="connsiteX30" fmla="*/ 2852738 w 3886200"/>
              <a:gd name="connsiteY30" fmla="*/ 704850 h 2395538"/>
              <a:gd name="connsiteX31" fmla="*/ 3128963 w 3886200"/>
              <a:gd name="connsiteY31" fmla="*/ 657225 h 2395538"/>
              <a:gd name="connsiteX32" fmla="*/ 3333750 w 3886200"/>
              <a:gd name="connsiteY32" fmla="*/ 514350 h 2395538"/>
              <a:gd name="connsiteX33" fmla="*/ 3600450 w 3886200"/>
              <a:gd name="connsiteY33" fmla="*/ 257175 h 2395538"/>
              <a:gd name="connsiteX34" fmla="*/ 3686175 w 3886200"/>
              <a:gd name="connsiteY34" fmla="*/ 157163 h 2395538"/>
              <a:gd name="connsiteX35" fmla="*/ 3667125 w 3886200"/>
              <a:gd name="connsiteY35" fmla="*/ 119063 h 2395538"/>
              <a:gd name="connsiteX36" fmla="*/ 3762375 w 3886200"/>
              <a:gd name="connsiteY36" fmla="*/ 0 h 2395538"/>
              <a:gd name="connsiteX37" fmla="*/ 3886200 w 3886200"/>
              <a:gd name="connsiteY37" fmla="*/ 4763 h 2395538"/>
              <a:gd name="connsiteX38" fmla="*/ 3886200 w 3886200"/>
              <a:gd name="connsiteY38" fmla="*/ 933450 h 2395538"/>
              <a:gd name="connsiteX39" fmla="*/ 3886200 w 3886200"/>
              <a:gd name="connsiteY39" fmla="*/ 1157288 h 2395538"/>
              <a:gd name="connsiteX40" fmla="*/ 3805238 w 3886200"/>
              <a:gd name="connsiteY40" fmla="*/ 1171575 h 2395538"/>
              <a:gd name="connsiteX41" fmla="*/ 3757613 w 3886200"/>
              <a:gd name="connsiteY41" fmla="*/ 1190625 h 2395538"/>
              <a:gd name="connsiteX42" fmla="*/ 3719513 w 3886200"/>
              <a:gd name="connsiteY42" fmla="*/ 1233488 h 2395538"/>
              <a:gd name="connsiteX43" fmla="*/ 3705225 w 3886200"/>
              <a:gd name="connsiteY43" fmla="*/ 1266825 h 2395538"/>
              <a:gd name="connsiteX44" fmla="*/ 3676650 w 3886200"/>
              <a:gd name="connsiteY44" fmla="*/ 1271588 h 2395538"/>
              <a:gd name="connsiteX45" fmla="*/ 3648075 w 3886200"/>
              <a:gd name="connsiteY45" fmla="*/ 1238250 h 2395538"/>
              <a:gd name="connsiteX46" fmla="*/ 3605213 w 3886200"/>
              <a:gd name="connsiteY46" fmla="*/ 1209675 h 2395538"/>
              <a:gd name="connsiteX47" fmla="*/ 3533775 w 3886200"/>
              <a:gd name="connsiteY47" fmla="*/ 1243013 h 2395538"/>
              <a:gd name="connsiteX48" fmla="*/ 3448050 w 3886200"/>
              <a:gd name="connsiteY48" fmla="*/ 1271588 h 2395538"/>
              <a:gd name="connsiteX49" fmla="*/ 3371850 w 3886200"/>
              <a:gd name="connsiteY49" fmla="*/ 1276350 h 2395538"/>
              <a:gd name="connsiteX50" fmla="*/ 3333750 w 3886200"/>
              <a:gd name="connsiteY50" fmla="*/ 1304925 h 2395538"/>
              <a:gd name="connsiteX51" fmla="*/ 3290888 w 3886200"/>
              <a:gd name="connsiteY51" fmla="*/ 1285875 h 2395538"/>
              <a:gd name="connsiteX52" fmla="*/ 3243263 w 3886200"/>
              <a:gd name="connsiteY52" fmla="*/ 1281113 h 2395538"/>
              <a:gd name="connsiteX53" fmla="*/ 3186113 w 3886200"/>
              <a:gd name="connsiteY53" fmla="*/ 1276350 h 2395538"/>
              <a:gd name="connsiteX54" fmla="*/ 3114675 w 3886200"/>
              <a:gd name="connsiteY54" fmla="*/ 1276350 h 2395538"/>
              <a:gd name="connsiteX55" fmla="*/ 3057525 w 3886200"/>
              <a:gd name="connsiteY55" fmla="*/ 1323975 h 2395538"/>
              <a:gd name="connsiteX56" fmla="*/ 2995613 w 3886200"/>
              <a:gd name="connsiteY56" fmla="*/ 1381125 h 2395538"/>
              <a:gd name="connsiteX57" fmla="*/ 2928938 w 3886200"/>
              <a:gd name="connsiteY57" fmla="*/ 1428750 h 2395538"/>
              <a:gd name="connsiteX58" fmla="*/ 2895600 w 3886200"/>
              <a:gd name="connsiteY58" fmla="*/ 1466850 h 2395538"/>
              <a:gd name="connsiteX59" fmla="*/ 2852738 w 3886200"/>
              <a:gd name="connsiteY59" fmla="*/ 1514475 h 2395538"/>
              <a:gd name="connsiteX60" fmla="*/ 2824163 w 3886200"/>
              <a:gd name="connsiteY60" fmla="*/ 1552575 h 2395538"/>
              <a:gd name="connsiteX61" fmla="*/ 2752725 w 3886200"/>
              <a:gd name="connsiteY61" fmla="*/ 1585913 h 2395538"/>
              <a:gd name="connsiteX62" fmla="*/ 2705100 w 3886200"/>
              <a:gd name="connsiteY62" fmla="*/ 1652588 h 2395538"/>
              <a:gd name="connsiteX63" fmla="*/ 2667000 w 3886200"/>
              <a:gd name="connsiteY63" fmla="*/ 1724025 h 2395538"/>
              <a:gd name="connsiteX64" fmla="*/ 2595563 w 3886200"/>
              <a:gd name="connsiteY64" fmla="*/ 1743075 h 2395538"/>
              <a:gd name="connsiteX65" fmla="*/ 2505075 w 3886200"/>
              <a:gd name="connsiteY65" fmla="*/ 1695450 h 2395538"/>
              <a:gd name="connsiteX66" fmla="*/ 2452688 w 3886200"/>
              <a:gd name="connsiteY66" fmla="*/ 1662113 h 2395538"/>
              <a:gd name="connsiteX67" fmla="*/ 2414588 w 3886200"/>
              <a:gd name="connsiteY67" fmla="*/ 1671638 h 2395538"/>
              <a:gd name="connsiteX68" fmla="*/ 2386013 w 3886200"/>
              <a:gd name="connsiteY68" fmla="*/ 1695450 h 2395538"/>
              <a:gd name="connsiteX69" fmla="*/ 2343150 w 3886200"/>
              <a:gd name="connsiteY69" fmla="*/ 1700213 h 2395538"/>
              <a:gd name="connsiteX70" fmla="*/ 2281238 w 3886200"/>
              <a:gd name="connsiteY70" fmla="*/ 1690688 h 2395538"/>
              <a:gd name="connsiteX71" fmla="*/ 2233613 w 3886200"/>
              <a:gd name="connsiteY71" fmla="*/ 1719263 h 2395538"/>
              <a:gd name="connsiteX72" fmla="*/ 2233613 w 3886200"/>
              <a:gd name="connsiteY72" fmla="*/ 1762125 h 2395538"/>
              <a:gd name="connsiteX73" fmla="*/ 2205038 w 3886200"/>
              <a:gd name="connsiteY73" fmla="*/ 1781175 h 2395538"/>
              <a:gd name="connsiteX74" fmla="*/ 2157413 w 3886200"/>
              <a:gd name="connsiteY74" fmla="*/ 1790700 h 2395538"/>
              <a:gd name="connsiteX75" fmla="*/ 2119313 w 3886200"/>
              <a:gd name="connsiteY75" fmla="*/ 1795463 h 2395538"/>
              <a:gd name="connsiteX76" fmla="*/ 2062163 w 3886200"/>
              <a:gd name="connsiteY76" fmla="*/ 1843088 h 2395538"/>
              <a:gd name="connsiteX77" fmla="*/ 2028825 w 3886200"/>
              <a:gd name="connsiteY77" fmla="*/ 1876425 h 2395538"/>
              <a:gd name="connsiteX78" fmla="*/ 1985963 w 3886200"/>
              <a:gd name="connsiteY78" fmla="*/ 1928813 h 2395538"/>
              <a:gd name="connsiteX79" fmla="*/ 1933575 w 3886200"/>
              <a:gd name="connsiteY79" fmla="*/ 1938338 h 2395538"/>
              <a:gd name="connsiteX80" fmla="*/ 1847850 w 3886200"/>
              <a:gd name="connsiteY80" fmla="*/ 1905000 h 2395538"/>
              <a:gd name="connsiteX81" fmla="*/ 1771650 w 3886200"/>
              <a:gd name="connsiteY81" fmla="*/ 1890713 h 2395538"/>
              <a:gd name="connsiteX82" fmla="*/ 1704975 w 3886200"/>
              <a:gd name="connsiteY82" fmla="*/ 1919288 h 2395538"/>
              <a:gd name="connsiteX83" fmla="*/ 1638300 w 3886200"/>
              <a:gd name="connsiteY83" fmla="*/ 1933575 h 2395538"/>
              <a:gd name="connsiteX84" fmla="*/ 1628775 w 3886200"/>
              <a:gd name="connsiteY84" fmla="*/ 1976438 h 2395538"/>
              <a:gd name="connsiteX85" fmla="*/ 1690688 w 3886200"/>
              <a:gd name="connsiteY85" fmla="*/ 2028825 h 2395538"/>
              <a:gd name="connsiteX86" fmla="*/ 1781175 w 3886200"/>
              <a:gd name="connsiteY86" fmla="*/ 2081213 h 2395538"/>
              <a:gd name="connsiteX87" fmla="*/ 1862138 w 3886200"/>
              <a:gd name="connsiteY87" fmla="*/ 2143125 h 2395538"/>
              <a:gd name="connsiteX88" fmla="*/ 1900238 w 3886200"/>
              <a:gd name="connsiteY88" fmla="*/ 2162175 h 2395538"/>
              <a:gd name="connsiteX89" fmla="*/ 1847850 w 3886200"/>
              <a:gd name="connsiteY89" fmla="*/ 2176463 h 2395538"/>
              <a:gd name="connsiteX90" fmla="*/ 1728788 w 3886200"/>
              <a:gd name="connsiteY90" fmla="*/ 2114550 h 2395538"/>
              <a:gd name="connsiteX91" fmla="*/ 1595438 w 3886200"/>
              <a:gd name="connsiteY91" fmla="*/ 2043113 h 2395538"/>
              <a:gd name="connsiteX92" fmla="*/ 1528763 w 3886200"/>
              <a:gd name="connsiteY92" fmla="*/ 1976438 h 2395538"/>
              <a:gd name="connsiteX93" fmla="*/ 1385888 w 3886200"/>
              <a:gd name="connsiteY93" fmla="*/ 1924050 h 2395538"/>
              <a:gd name="connsiteX94" fmla="*/ 1328738 w 3886200"/>
              <a:gd name="connsiteY94" fmla="*/ 1933575 h 2395538"/>
              <a:gd name="connsiteX95" fmla="*/ 1304925 w 3886200"/>
              <a:gd name="connsiteY95" fmla="*/ 1933575 h 2395538"/>
              <a:gd name="connsiteX96" fmla="*/ 1323975 w 3886200"/>
              <a:gd name="connsiteY96" fmla="*/ 1985963 h 2395538"/>
              <a:gd name="connsiteX97" fmla="*/ 1476375 w 3886200"/>
              <a:gd name="connsiteY97" fmla="*/ 2057400 h 2395538"/>
              <a:gd name="connsiteX98" fmla="*/ 1643063 w 3886200"/>
              <a:gd name="connsiteY98" fmla="*/ 2128838 h 2395538"/>
              <a:gd name="connsiteX99" fmla="*/ 1776413 w 3886200"/>
              <a:gd name="connsiteY99" fmla="*/ 2205038 h 2395538"/>
              <a:gd name="connsiteX100" fmla="*/ 1957388 w 3886200"/>
              <a:gd name="connsiteY100" fmla="*/ 2305050 h 2395538"/>
              <a:gd name="connsiteX101" fmla="*/ 2081213 w 3886200"/>
              <a:gd name="connsiteY101" fmla="*/ 2390775 h 2395538"/>
              <a:gd name="connsiteX102" fmla="*/ 457200 w 3886200"/>
              <a:gd name="connsiteY102" fmla="*/ 2390775 h 2395538"/>
              <a:gd name="connsiteX103" fmla="*/ 452438 w 3886200"/>
              <a:gd name="connsiteY103" fmla="*/ 2324100 h 2395538"/>
              <a:gd name="connsiteX104" fmla="*/ 409575 w 3886200"/>
              <a:gd name="connsiteY104" fmla="*/ 2300288 h 2395538"/>
              <a:gd name="connsiteX105" fmla="*/ 352425 w 3886200"/>
              <a:gd name="connsiteY105" fmla="*/ 2343150 h 2395538"/>
              <a:gd name="connsiteX106" fmla="*/ 300038 w 3886200"/>
              <a:gd name="connsiteY106" fmla="*/ 2390775 h 2395538"/>
              <a:gd name="connsiteX107" fmla="*/ 290513 w 3886200"/>
              <a:gd name="connsiteY107" fmla="*/ 2395538 h 2395538"/>
              <a:gd name="connsiteX108" fmla="*/ 219075 w 3886200"/>
              <a:gd name="connsiteY108" fmla="*/ 2390775 h 2395538"/>
              <a:gd name="connsiteX109" fmla="*/ 152400 w 3886200"/>
              <a:gd name="connsiteY109" fmla="*/ 2343150 h 2395538"/>
              <a:gd name="connsiteX110" fmla="*/ 90488 w 3886200"/>
              <a:gd name="connsiteY110" fmla="*/ 2309813 h 2395538"/>
              <a:gd name="connsiteX111" fmla="*/ 71438 w 3886200"/>
              <a:gd name="connsiteY111" fmla="*/ 2243138 h 2395538"/>
              <a:gd name="connsiteX112" fmla="*/ 71438 w 3886200"/>
              <a:gd name="connsiteY112" fmla="*/ 2243138 h 2395538"/>
              <a:gd name="connsiteX113" fmla="*/ 142875 w 3886200"/>
              <a:gd name="connsiteY113" fmla="*/ 2190750 h 2395538"/>
              <a:gd name="connsiteX114" fmla="*/ 195263 w 3886200"/>
              <a:gd name="connsiteY114" fmla="*/ 2128838 h 2395538"/>
              <a:gd name="connsiteX115" fmla="*/ 180975 w 3886200"/>
              <a:gd name="connsiteY115" fmla="*/ 2014538 h 2395538"/>
              <a:gd name="connsiteX116" fmla="*/ 161925 w 3886200"/>
              <a:gd name="connsiteY116" fmla="*/ 1976438 h 2395538"/>
              <a:gd name="connsiteX117" fmla="*/ 147638 w 3886200"/>
              <a:gd name="connsiteY117" fmla="*/ 1943100 h 2395538"/>
              <a:gd name="connsiteX118" fmla="*/ 104775 w 3886200"/>
              <a:gd name="connsiteY118" fmla="*/ 1933575 h 2395538"/>
              <a:gd name="connsiteX119" fmla="*/ 61913 w 3886200"/>
              <a:gd name="connsiteY119" fmla="*/ 1966913 h 2395538"/>
              <a:gd name="connsiteX120" fmla="*/ 28575 w 3886200"/>
              <a:gd name="connsiteY120" fmla="*/ 1976438 h 2395538"/>
              <a:gd name="connsiteX121" fmla="*/ 0 w 3886200"/>
              <a:gd name="connsiteY121" fmla="*/ 1924050 h 2395538"/>
              <a:gd name="connsiteX122" fmla="*/ 19050 w 3886200"/>
              <a:gd name="connsiteY122" fmla="*/ 1866900 h 2395538"/>
              <a:gd name="connsiteX123" fmla="*/ 71438 w 3886200"/>
              <a:gd name="connsiteY123" fmla="*/ 1838325 h 2395538"/>
              <a:gd name="connsiteX124" fmla="*/ 147638 w 3886200"/>
              <a:gd name="connsiteY124" fmla="*/ 1828800 h 2395538"/>
              <a:gd name="connsiteX125" fmla="*/ 190500 w 3886200"/>
              <a:gd name="connsiteY125" fmla="*/ 1785938 h 2395538"/>
              <a:gd name="connsiteX126" fmla="*/ 166688 w 3886200"/>
              <a:gd name="connsiteY126" fmla="*/ 1757363 h 2395538"/>
              <a:gd name="connsiteX127" fmla="*/ 171450 w 3886200"/>
              <a:gd name="connsiteY127" fmla="*/ 1671638 h 2395538"/>
              <a:gd name="connsiteX128" fmla="*/ 185738 w 3886200"/>
              <a:gd name="connsiteY128" fmla="*/ 1619250 h 2395538"/>
              <a:gd name="connsiteX129" fmla="*/ 200025 w 3886200"/>
              <a:gd name="connsiteY129" fmla="*/ 1571625 h 2395538"/>
              <a:gd name="connsiteX130" fmla="*/ 180975 w 3886200"/>
              <a:gd name="connsiteY130" fmla="*/ 1514475 h 2395538"/>
              <a:gd name="connsiteX131" fmla="*/ 109538 w 3886200"/>
              <a:gd name="connsiteY131" fmla="*/ 1471613 h 2395538"/>
              <a:gd name="connsiteX132" fmla="*/ 195263 w 3886200"/>
              <a:gd name="connsiteY132" fmla="*/ 1423988 h 2395538"/>
              <a:gd name="connsiteX133" fmla="*/ 290513 w 3886200"/>
              <a:gd name="connsiteY133" fmla="*/ 1328738 h 2395538"/>
              <a:gd name="connsiteX134" fmla="*/ 342900 w 3886200"/>
              <a:gd name="connsiteY134" fmla="*/ 1271588 h 2395538"/>
              <a:gd name="connsiteX135" fmla="*/ 376238 w 3886200"/>
              <a:gd name="connsiteY135" fmla="*/ 1252538 h 2395538"/>
              <a:gd name="connsiteX136" fmla="*/ 376238 w 3886200"/>
              <a:gd name="connsiteY136" fmla="*/ 1252538 h 2395538"/>
              <a:gd name="connsiteX137" fmla="*/ 371475 w 3886200"/>
              <a:gd name="connsiteY137" fmla="*/ 1319213 h 2395538"/>
              <a:gd name="connsiteX138" fmla="*/ 376238 w 3886200"/>
              <a:gd name="connsiteY138" fmla="*/ 1404938 h 2395538"/>
              <a:gd name="connsiteX139" fmla="*/ 347663 w 3886200"/>
              <a:gd name="connsiteY139" fmla="*/ 1524000 h 2395538"/>
              <a:gd name="connsiteX140" fmla="*/ 366713 w 3886200"/>
              <a:gd name="connsiteY140" fmla="*/ 1624013 h 2395538"/>
              <a:gd name="connsiteX141" fmla="*/ 514350 w 3886200"/>
              <a:gd name="connsiteY141" fmla="*/ 1657350 h 2395538"/>
              <a:gd name="connsiteX142" fmla="*/ 623888 w 3886200"/>
              <a:gd name="connsiteY142" fmla="*/ 1666875 h 2395538"/>
              <a:gd name="connsiteX143" fmla="*/ 747713 w 3886200"/>
              <a:gd name="connsiteY143" fmla="*/ 1633538 h 2395538"/>
              <a:gd name="connsiteX144" fmla="*/ 862013 w 3886200"/>
              <a:gd name="connsiteY144" fmla="*/ 1624013 h 2395538"/>
              <a:gd name="connsiteX145" fmla="*/ 971550 w 3886200"/>
              <a:gd name="connsiteY145" fmla="*/ 1552575 h 2395538"/>
              <a:gd name="connsiteX146" fmla="*/ 1009650 w 3886200"/>
              <a:gd name="connsiteY146" fmla="*/ 1504950 h 2395538"/>
              <a:gd name="connsiteX147" fmla="*/ 1071563 w 3886200"/>
              <a:gd name="connsiteY147" fmla="*/ 1552575 h 2395538"/>
              <a:gd name="connsiteX148" fmla="*/ 1109663 w 3886200"/>
              <a:gd name="connsiteY148" fmla="*/ 1562100 h 2395538"/>
              <a:gd name="connsiteX149" fmla="*/ 1114425 w 3886200"/>
              <a:gd name="connsiteY149" fmla="*/ 1423988 h 2395538"/>
              <a:gd name="connsiteX150" fmla="*/ 1147763 w 3886200"/>
              <a:gd name="connsiteY150" fmla="*/ 1147763 h 2395538"/>
              <a:gd name="connsiteX151" fmla="*/ 1090613 w 3886200"/>
              <a:gd name="connsiteY151" fmla="*/ 962025 h 2395538"/>
              <a:gd name="connsiteX152" fmla="*/ 1000125 w 3886200"/>
              <a:gd name="connsiteY152" fmla="*/ 771525 h 2395538"/>
              <a:gd name="connsiteX153" fmla="*/ 947738 w 3886200"/>
              <a:gd name="connsiteY153" fmla="*/ 671513 h 2395538"/>
              <a:gd name="connsiteX154" fmla="*/ 928688 w 3886200"/>
              <a:gd name="connsiteY154" fmla="*/ 619125 h 2395538"/>
              <a:gd name="connsiteX155" fmla="*/ 938213 w 3886200"/>
              <a:gd name="connsiteY155" fmla="*/ 561975 h 2395538"/>
              <a:gd name="connsiteX156" fmla="*/ 981075 w 3886200"/>
              <a:gd name="connsiteY156" fmla="*/ 552450 h 2395538"/>
              <a:gd name="connsiteX157" fmla="*/ 1038225 w 3886200"/>
              <a:gd name="connsiteY157" fmla="*/ 533400 h 2395538"/>
              <a:gd name="connsiteX158" fmla="*/ 1090613 w 3886200"/>
              <a:gd name="connsiteY158" fmla="*/ 471488 h 2395538"/>
              <a:gd name="connsiteX159" fmla="*/ 1152525 w 3886200"/>
              <a:gd name="connsiteY159" fmla="*/ 504825 h 2395538"/>
              <a:gd name="connsiteX160" fmla="*/ 1181100 w 3886200"/>
              <a:gd name="connsiteY160" fmla="*/ 519113 h 2395538"/>
              <a:gd name="connsiteX161" fmla="*/ 1185863 w 3886200"/>
              <a:gd name="connsiteY161" fmla="*/ 433388 h 2395538"/>
              <a:gd name="connsiteX162" fmla="*/ 1200150 w 3886200"/>
              <a:gd name="connsiteY162" fmla="*/ 357188 h 2395538"/>
              <a:gd name="connsiteX163" fmla="*/ 1266825 w 3886200"/>
              <a:gd name="connsiteY163" fmla="*/ 328613 h 2395538"/>
              <a:gd name="connsiteX164" fmla="*/ 1300163 w 3886200"/>
              <a:gd name="connsiteY164" fmla="*/ 352425 h 2395538"/>
              <a:gd name="connsiteX165" fmla="*/ 1276350 w 3886200"/>
              <a:gd name="connsiteY165" fmla="*/ 385763 h 2395538"/>
              <a:gd name="connsiteX166" fmla="*/ 1243013 w 3886200"/>
              <a:gd name="connsiteY166" fmla="*/ 414338 h 2395538"/>
              <a:gd name="connsiteX167" fmla="*/ 1262063 w 3886200"/>
              <a:gd name="connsiteY167" fmla="*/ 514350 h 2395538"/>
              <a:gd name="connsiteX168" fmla="*/ 1262063 w 3886200"/>
              <a:gd name="connsiteY168" fmla="*/ 557213 h 2395538"/>
              <a:gd name="connsiteX169" fmla="*/ 1271588 w 3886200"/>
              <a:gd name="connsiteY169" fmla="*/ 595313 h 2395538"/>
              <a:gd name="connsiteX170" fmla="*/ 1376363 w 3886200"/>
              <a:gd name="connsiteY170" fmla="*/ 623888 h 2395538"/>
              <a:gd name="connsiteX171" fmla="*/ 1538288 w 3886200"/>
              <a:gd name="connsiteY171" fmla="*/ 604838 h 2395538"/>
              <a:gd name="connsiteX172" fmla="*/ 1662113 w 3886200"/>
              <a:gd name="connsiteY172" fmla="*/ 623888 h 2395538"/>
              <a:gd name="connsiteX173" fmla="*/ 1752600 w 3886200"/>
              <a:gd name="connsiteY173" fmla="*/ 604838 h 2395538"/>
              <a:gd name="connsiteX174" fmla="*/ 1857375 w 3886200"/>
              <a:gd name="connsiteY174" fmla="*/ 490538 h 2395538"/>
              <a:gd name="connsiteX175" fmla="*/ 1943100 w 3886200"/>
              <a:gd name="connsiteY175" fmla="*/ 390525 h 2395538"/>
              <a:gd name="connsiteX176" fmla="*/ 1995488 w 3886200"/>
              <a:gd name="connsiteY176" fmla="*/ 333375 h 2395538"/>
              <a:gd name="connsiteX177" fmla="*/ 2000250 w 3886200"/>
              <a:gd name="connsiteY177" fmla="*/ 285750 h 2395538"/>
              <a:gd name="connsiteX178" fmla="*/ 2081213 w 3886200"/>
              <a:gd name="connsiteY178" fmla="*/ 219075 h 2395538"/>
              <a:gd name="connsiteX179" fmla="*/ 2166938 w 3886200"/>
              <a:gd name="connsiteY179" fmla="*/ 214313 h 2395538"/>
              <a:gd name="connsiteX180" fmla="*/ 2357438 w 3886200"/>
              <a:gd name="connsiteY180" fmla="*/ 71438 h 2395538"/>
              <a:gd name="connsiteX181" fmla="*/ 2419350 w 3886200"/>
              <a:gd name="connsiteY181" fmla="*/ 4763 h 2395538"/>
              <a:gd name="connsiteX182" fmla="*/ 2700338 w 3886200"/>
              <a:gd name="connsiteY182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90763 w 3886200"/>
              <a:gd name="connsiteY14" fmla="*/ 533400 h 2395538"/>
              <a:gd name="connsiteX15" fmla="*/ 1800225 w 3886200"/>
              <a:gd name="connsiteY15" fmla="*/ 819150 h 2395538"/>
              <a:gd name="connsiteX16" fmla="*/ 1743075 w 3886200"/>
              <a:gd name="connsiteY16" fmla="*/ 957262 h 2395538"/>
              <a:gd name="connsiteX17" fmla="*/ 1847850 w 3886200"/>
              <a:gd name="connsiteY17" fmla="*/ 1119187 h 2395538"/>
              <a:gd name="connsiteX18" fmla="*/ 1733550 w 3886200"/>
              <a:gd name="connsiteY18" fmla="*/ 1252538 h 2395538"/>
              <a:gd name="connsiteX19" fmla="*/ 1681163 w 3886200"/>
              <a:gd name="connsiteY19" fmla="*/ 1114425 h 2395538"/>
              <a:gd name="connsiteX20" fmla="*/ 1576388 w 3886200"/>
              <a:gd name="connsiteY20" fmla="*/ 1090613 h 2395538"/>
              <a:gd name="connsiteX21" fmla="*/ 1285875 w 3886200"/>
              <a:gd name="connsiteY21" fmla="*/ 1290637 h 2395538"/>
              <a:gd name="connsiteX22" fmla="*/ 1395413 w 3886200"/>
              <a:gd name="connsiteY22" fmla="*/ 1314451 h 2395538"/>
              <a:gd name="connsiteX23" fmla="*/ 1376363 w 3886200"/>
              <a:gd name="connsiteY23" fmla="*/ 1438275 h 2395538"/>
              <a:gd name="connsiteX24" fmla="*/ 1652588 w 3886200"/>
              <a:gd name="connsiteY24" fmla="*/ 1624013 h 2395538"/>
              <a:gd name="connsiteX25" fmla="*/ 1790700 w 3886200"/>
              <a:gd name="connsiteY25" fmla="*/ 1338263 h 2395538"/>
              <a:gd name="connsiteX26" fmla="*/ 1714500 w 3886200"/>
              <a:gd name="connsiteY26" fmla="*/ 1333500 h 2395538"/>
              <a:gd name="connsiteX27" fmla="*/ 1738313 w 3886200"/>
              <a:gd name="connsiteY27" fmla="*/ 1262063 h 2395538"/>
              <a:gd name="connsiteX28" fmla="*/ 2500313 w 3886200"/>
              <a:gd name="connsiteY28" fmla="*/ 852488 h 2395538"/>
              <a:gd name="connsiteX29" fmla="*/ 2705100 w 3886200"/>
              <a:gd name="connsiteY29" fmla="*/ 785813 h 2395538"/>
              <a:gd name="connsiteX30" fmla="*/ 2852738 w 3886200"/>
              <a:gd name="connsiteY30" fmla="*/ 704850 h 2395538"/>
              <a:gd name="connsiteX31" fmla="*/ 3128963 w 3886200"/>
              <a:gd name="connsiteY31" fmla="*/ 657225 h 2395538"/>
              <a:gd name="connsiteX32" fmla="*/ 3333750 w 3886200"/>
              <a:gd name="connsiteY32" fmla="*/ 514350 h 2395538"/>
              <a:gd name="connsiteX33" fmla="*/ 3600450 w 3886200"/>
              <a:gd name="connsiteY33" fmla="*/ 257175 h 2395538"/>
              <a:gd name="connsiteX34" fmla="*/ 3686175 w 3886200"/>
              <a:gd name="connsiteY34" fmla="*/ 157163 h 2395538"/>
              <a:gd name="connsiteX35" fmla="*/ 3667125 w 3886200"/>
              <a:gd name="connsiteY35" fmla="*/ 119063 h 2395538"/>
              <a:gd name="connsiteX36" fmla="*/ 3762375 w 3886200"/>
              <a:gd name="connsiteY36" fmla="*/ 0 h 2395538"/>
              <a:gd name="connsiteX37" fmla="*/ 3886200 w 3886200"/>
              <a:gd name="connsiteY37" fmla="*/ 4763 h 2395538"/>
              <a:gd name="connsiteX38" fmla="*/ 3886200 w 3886200"/>
              <a:gd name="connsiteY38" fmla="*/ 933450 h 2395538"/>
              <a:gd name="connsiteX39" fmla="*/ 3886200 w 3886200"/>
              <a:gd name="connsiteY39" fmla="*/ 1157288 h 2395538"/>
              <a:gd name="connsiteX40" fmla="*/ 3805238 w 3886200"/>
              <a:gd name="connsiteY40" fmla="*/ 1171575 h 2395538"/>
              <a:gd name="connsiteX41" fmla="*/ 3757613 w 3886200"/>
              <a:gd name="connsiteY41" fmla="*/ 1190625 h 2395538"/>
              <a:gd name="connsiteX42" fmla="*/ 3719513 w 3886200"/>
              <a:gd name="connsiteY42" fmla="*/ 1233488 h 2395538"/>
              <a:gd name="connsiteX43" fmla="*/ 3705225 w 3886200"/>
              <a:gd name="connsiteY43" fmla="*/ 1266825 h 2395538"/>
              <a:gd name="connsiteX44" fmla="*/ 3676650 w 3886200"/>
              <a:gd name="connsiteY44" fmla="*/ 1271588 h 2395538"/>
              <a:gd name="connsiteX45" fmla="*/ 3648075 w 3886200"/>
              <a:gd name="connsiteY45" fmla="*/ 1238250 h 2395538"/>
              <a:gd name="connsiteX46" fmla="*/ 3605213 w 3886200"/>
              <a:gd name="connsiteY46" fmla="*/ 1209675 h 2395538"/>
              <a:gd name="connsiteX47" fmla="*/ 3533775 w 3886200"/>
              <a:gd name="connsiteY47" fmla="*/ 1243013 h 2395538"/>
              <a:gd name="connsiteX48" fmla="*/ 3448050 w 3886200"/>
              <a:gd name="connsiteY48" fmla="*/ 1271588 h 2395538"/>
              <a:gd name="connsiteX49" fmla="*/ 3371850 w 3886200"/>
              <a:gd name="connsiteY49" fmla="*/ 1276350 h 2395538"/>
              <a:gd name="connsiteX50" fmla="*/ 3333750 w 3886200"/>
              <a:gd name="connsiteY50" fmla="*/ 1304925 h 2395538"/>
              <a:gd name="connsiteX51" fmla="*/ 3290888 w 3886200"/>
              <a:gd name="connsiteY51" fmla="*/ 1285875 h 2395538"/>
              <a:gd name="connsiteX52" fmla="*/ 3243263 w 3886200"/>
              <a:gd name="connsiteY52" fmla="*/ 1281113 h 2395538"/>
              <a:gd name="connsiteX53" fmla="*/ 3186113 w 3886200"/>
              <a:gd name="connsiteY53" fmla="*/ 1276350 h 2395538"/>
              <a:gd name="connsiteX54" fmla="*/ 3114675 w 3886200"/>
              <a:gd name="connsiteY54" fmla="*/ 1276350 h 2395538"/>
              <a:gd name="connsiteX55" fmla="*/ 3057525 w 3886200"/>
              <a:gd name="connsiteY55" fmla="*/ 1323975 h 2395538"/>
              <a:gd name="connsiteX56" fmla="*/ 2995613 w 3886200"/>
              <a:gd name="connsiteY56" fmla="*/ 1381125 h 2395538"/>
              <a:gd name="connsiteX57" fmla="*/ 2928938 w 3886200"/>
              <a:gd name="connsiteY57" fmla="*/ 1428750 h 2395538"/>
              <a:gd name="connsiteX58" fmla="*/ 2895600 w 3886200"/>
              <a:gd name="connsiteY58" fmla="*/ 1466850 h 2395538"/>
              <a:gd name="connsiteX59" fmla="*/ 2852738 w 3886200"/>
              <a:gd name="connsiteY59" fmla="*/ 1514475 h 2395538"/>
              <a:gd name="connsiteX60" fmla="*/ 2824163 w 3886200"/>
              <a:gd name="connsiteY60" fmla="*/ 1552575 h 2395538"/>
              <a:gd name="connsiteX61" fmla="*/ 2752725 w 3886200"/>
              <a:gd name="connsiteY61" fmla="*/ 1585913 h 2395538"/>
              <a:gd name="connsiteX62" fmla="*/ 2705100 w 3886200"/>
              <a:gd name="connsiteY62" fmla="*/ 1652588 h 2395538"/>
              <a:gd name="connsiteX63" fmla="*/ 2667000 w 3886200"/>
              <a:gd name="connsiteY63" fmla="*/ 1724025 h 2395538"/>
              <a:gd name="connsiteX64" fmla="*/ 2595563 w 3886200"/>
              <a:gd name="connsiteY64" fmla="*/ 1743075 h 2395538"/>
              <a:gd name="connsiteX65" fmla="*/ 2505075 w 3886200"/>
              <a:gd name="connsiteY65" fmla="*/ 1695450 h 2395538"/>
              <a:gd name="connsiteX66" fmla="*/ 2452688 w 3886200"/>
              <a:gd name="connsiteY66" fmla="*/ 1662113 h 2395538"/>
              <a:gd name="connsiteX67" fmla="*/ 2414588 w 3886200"/>
              <a:gd name="connsiteY67" fmla="*/ 1671638 h 2395538"/>
              <a:gd name="connsiteX68" fmla="*/ 2386013 w 3886200"/>
              <a:gd name="connsiteY68" fmla="*/ 1695450 h 2395538"/>
              <a:gd name="connsiteX69" fmla="*/ 2343150 w 3886200"/>
              <a:gd name="connsiteY69" fmla="*/ 1700213 h 2395538"/>
              <a:gd name="connsiteX70" fmla="*/ 2281238 w 3886200"/>
              <a:gd name="connsiteY70" fmla="*/ 1690688 h 2395538"/>
              <a:gd name="connsiteX71" fmla="*/ 2233613 w 3886200"/>
              <a:gd name="connsiteY71" fmla="*/ 1719263 h 2395538"/>
              <a:gd name="connsiteX72" fmla="*/ 2233613 w 3886200"/>
              <a:gd name="connsiteY72" fmla="*/ 1762125 h 2395538"/>
              <a:gd name="connsiteX73" fmla="*/ 2205038 w 3886200"/>
              <a:gd name="connsiteY73" fmla="*/ 1781175 h 2395538"/>
              <a:gd name="connsiteX74" fmla="*/ 2157413 w 3886200"/>
              <a:gd name="connsiteY74" fmla="*/ 1790700 h 2395538"/>
              <a:gd name="connsiteX75" fmla="*/ 2119313 w 3886200"/>
              <a:gd name="connsiteY75" fmla="*/ 1795463 h 2395538"/>
              <a:gd name="connsiteX76" fmla="*/ 2062163 w 3886200"/>
              <a:gd name="connsiteY76" fmla="*/ 1843088 h 2395538"/>
              <a:gd name="connsiteX77" fmla="*/ 2028825 w 3886200"/>
              <a:gd name="connsiteY77" fmla="*/ 1876425 h 2395538"/>
              <a:gd name="connsiteX78" fmla="*/ 1985963 w 3886200"/>
              <a:gd name="connsiteY78" fmla="*/ 1928813 h 2395538"/>
              <a:gd name="connsiteX79" fmla="*/ 1933575 w 3886200"/>
              <a:gd name="connsiteY79" fmla="*/ 1938338 h 2395538"/>
              <a:gd name="connsiteX80" fmla="*/ 1847850 w 3886200"/>
              <a:gd name="connsiteY80" fmla="*/ 1905000 h 2395538"/>
              <a:gd name="connsiteX81" fmla="*/ 1771650 w 3886200"/>
              <a:gd name="connsiteY81" fmla="*/ 1890713 h 2395538"/>
              <a:gd name="connsiteX82" fmla="*/ 1704975 w 3886200"/>
              <a:gd name="connsiteY82" fmla="*/ 1919288 h 2395538"/>
              <a:gd name="connsiteX83" fmla="*/ 1638300 w 3886200"/>
              <a:gd name="connsiteY83" fmla="*/ 1933575 h 2395538"/>
              <a:gd name="connsiteX84" fmla="*/ 1628775 w 3886200"/>
              <a:gd name="connsiteY84" fmla="*/ 1976438 h 2395538"/>
              <a:gd name="connsiteX85" fmla="*/ 1690688 w 3886200"/>
              <a:gd name="connsiteY85" fmla="*/ 2028825 h 2395538"/>
              <a:gd name="connsiteX86" fmla="*/ 1781175 w 3886200"/>
              <a:gd name="connsiteY86" fmla="*/ 2081213 h 2395538"/>
              <a:gd name="connsiteX87" fmla="*/ 1862138 w 3886200"/>
              <a:gd name="connsiteY87" fmla="*/ 2143125 h 2395538"/>
              <a:gd name="connsiteX88" fmla="*/ 1900238 w 3886200"/>
              <a:gd name="connsiteY88" fmla="*/ 2162175 h 2395538"/>
              <a:gd name="connsiteX89" fmla="*/ 1847850 w 3886200"/>
              <a:gd name="connsiteY89" fmla="*/ 2176463 h 2395538"/>
              <a:gd name="connsiteX90" fmla="*/ 1728788 w 3886200"/>
              <a:gd name="connsiteY90" fmla="*/ 2114550 h 2395538"/>
              <a:gd name="connsiteX91" fmla="*/ 1595438 w 3886200"/>
              <a:gd name="connsiteY91" fmla="*/ 2043113 h 2395538"/>
              <a:gd name="connsiteX92" fmla="*/ 1528763 w 3886200"/>
              <a:gd name="connsiteY92" fmla="*/ 1976438 h 2395538"/>
              <a:gd name="connsiteX93" fmla="*/ 1385888 w 3886200"/>
              <a:gd name="connsiteY93" fmla="*/ 1924050 h 2395538"/>
              <a:gd name="connsiteX94" fmla="*/ 1328738 w 3886200"/>
              <a:gd name="connsiteY94" fmla="*/ 1933575 h 2395538"/>
              <a:gd name="connsiteX95" fmla="*/ 1304925 w 3886200"/>
              <a:gd name="connsiteY95" fmla="*/ 1933575 h 2395538"/>
              <a:gd name="connsiteX96" fmla="*/ 1323975 w 3886200"/>
              <a:gd name="connsiteY96" fmla="*/ 1985963 h 2395538"/>
              <a:gd name="connsiteX97" fmla="*/ 1476375 w 3886200"/>
              <a:gd name="connsiteY97" fmla="*/ 2057400 h 2395538"/>
              <a:gd name="connsiteX98" fmla="*/ 1643063 w 3886200"/>
              <a:gd name="connsiteY98" fmla="*/ 2128838 h 2395538"/>
              <a:gd name="connsiteX99" fmla="*/ 1776413 w 3886200"/>
              <a:gd name="connsiteY99" fmla="*/ 2205038 h 2395538"/>
              <a:gd name="connsiteX100" fmla="*/ 1957388 w 3886200"/>
              <a:gd name="connsiteY100" fmla="*/ 2305050 h 2395538"/>
              <a:gd name="connsiteX101" fmla="*/ 2081213 w 3886200"/>
              <a:gd name="connsiteY101" fmla="*/ 2390775 h 2395538"/>
              <a:gd name="connsiteX102" fmla="*/ 457200 w 3886200"/>
              <a:gd name="connsiteY102" fmla="*/ 2390775 h 2395538"/>
              <a:gd name="connsiteX103" fmla="*/ 452438 w 3886200"/>
              <a:gd name="connsiteY103" fmla="*/ 2324100 h 2395538"/>
              <a:gd name="connsiteX104" fmla="*/ 409575 w 3886200"/>
              <a:gd name="connsiteY104" fmla="*/ 2300288 h 2395538"/>
              <a:gd name="connsiteX105" fmla="*/ 352425 w 3886200"/>
              <a:gd name="connsiteY105" fmla="*/ 2343150 h 2395538"/>
              <a:gd name="connsiteX106" fmla="*/ 300038 w 3886200"/>
              <a:gd name="connsiteY106" fmla="*/ 2390775 h 2395538"/>
              <a:gd name="connsiteX107" fmla="*/ 290513 w 3886200"/>
              <a:gd name="connsiteY107" fmla="*/ 2395538 h 2395538"/>
              <a:gd name="connsiteX108" fmla="*/ 219075 w 3886200"/>
              <a:gd name="connsiteY108" fmla="*/ 2390775 h 2395538"/>
              <a:gd name="connsiteX109" fmla="*/ 152400 w 3886200"/>
              <a:gd name="connsiteY109" fmla="*/ 2343150 h 2395538"/>
              <a:gd name="connsiteX110" fmla="*/ 90488 w 3886200"/>
              <a:gd name="connsiteY110" fmla="*/ 2309813 h 2395538"/>
              <a:gd name="connsiteX111" fmla="*/ 71438 w 3886200"/>
              <a:gd name="connsiteY111" fmla="*/ 2243138 h 2395538"/>
              <a:gd name="connsiteX112" fmla="*/ 71438 w 3886200"/>
              <a:gd name="connsiteY112" fmla="*/ 2243138 h 2395538"/>
              <a:gd name="connsiteX113" fmla="*/ 142875 w 3886200"/>
              <a:gd name="connsiteY113" fmla="*/ 2190750 h 2395538"/>
              <a:gd name="connsiteX114" fmla="*/ 195263 w 3886200"/>
              <a:gd name="connsiteY114" fmla="*/ 2128838 h 2395538"/>
              <a:gd name="connsiteX115" fmla="*/ 180975 w 3886200"/>
              <a:gd name="connsiteY115" fmla="*/ 2014538 h 2395538"/>
              <a:gd name="connsiteX116" fmla="*/ 161925 w 3886200"/>
              <a:gd name="connsiteY116" fmla="*/ 1976438 h 2395538"/>
              <a:gd name="connsiteX117" fmla="*/ 147638 w 3886200"/>
              <a:gd name="connsiteY117" fmla="*/ 1943100 h 2395538"/>
              <a:gd name="connsiteX118" fmla="*/ 104775 w 3886200"/>
              <a:gd name="connsiteY118" fmla="*/ 1933575 h 2395538"/>
              <a:gd name="connsiteX119" fmla="*/ 61913 w 3886200"/>
              <a:gd name="connsiteY119" fmla="*/ 1966913 h 2395538"/>
              <a:gd name="connsiteX120" fmla="*/ 28575 w 3886200"/>
              <a:gd name="connsiteY120" fmla="*/ 1976438 h 2395538"/>
              <a:gd name="connsiteX121" fmla="*/ 0 w 3886200"/>
              <a:gd name="connsiteY121" fmla="*/ 1924050 h 2395538"/>
              <a:gd name="connsiteX122" fmla="*/ 19050 w 3886200"/>
              <a:gd name="connsiteY122" fmla="*/ 1866900 h 2395538"/>
              <a:gd name="connsiteX123" fmla="*/ 71438 w 3886200"/>
              <a:gd name="connsiteY123" fmla="*/ 1838325 h 2395538"/>
              <a:gd name="connsiteX124" fmla="*/ 147638 w 3886200"/>
              <a:gd name="connsiteY124" fmla="*/ 1828800 h 2395538"/>
              <a:gd name="connsiteX125" fmla="*/ 190500 w 3886200"/>
              <a:gd name="connsiteY125" fmla="*/ 1785938 h 2395538"/>
              <a:gd name="connsiteX126" fmla="*/ 166688 w 3886200"/>
              <a:gd name="connsiteY126" fmla="*/ 1757363 h 2395538"/>
              <a:gd name="connsiteX127" fmla="*/ 171450 w 3886200"/>
              <a:gd name="connsiteY127" fmla="*/ 1671638 h 2395538"/>
              <a:gd name="connsiteX128" fmla="*/ 185738 w 3886200"/>
              <a:gd name="connsiteY128" fmla="*/ 1619250 h 2395538"/>
              <a:gd name="connsiteX129" fmla="*/ 200025 w 3886200"/>
              <a:gd name="connsiteY129" fmla="*/ 1571625 h 2395538"/>
              <a:gd name="connsiteX130" fmla="*/ 180975 w 3886200"/>
              <a:gd name="connsiteY130" fmla="*/ 1514475 h 2395538"/>
              <a:gd name="connsiteX131" fmla="*/ 109538 w 3886200"/>
              <a:gd name="connsiteY131" fmla="*/ 1471613 h 2395538"/>
              <a:gd name="connsiteX132" fmla="*/ 195263 w 3886200"/>
              <a:gd name="connsiteY132" fmla="*/ 1423988 h 2395538"/>
              <a:gd name="connsiteX133" fmla="*/ 290513 w 3886200"/>
              <a:gd name="connsiteY133" fmla="*/ 1328738 h 2395538"/>
              <a:gd name="connsiteX134" fmla="*/ 342900 w 3886200"/>
              <a:gd name="connsiteY134" fmla="*/ 1271588 h 2395538"/>
              <a:gd name="connsiteX135" fmla="*/ 376238 w 3886200"/>
              <a:gd name="connsiteY135" fmla="*/ 1252538 h 2395538"/>
              <a:gd name="connsiteX136" fmla="*/ 376238 w 3886200"/>
              <a:gd name="connsiteY136" fmla="*/ 1252538 h 2395538"/>
              <a:gd name="connsiteX137" fmla="*/ 371475 w 3886200"/>
              <a:gd name="connsiteY137" fmla="*/ 1319213 h 2395538"/>
              <a:gd name="connsiteX138" fmla="*/ 376238 w 3886200"/>
              <a:gd name="connsiteY138" fmla="*/ 1404938 h 2395538"/>
              <a:gd name="connsiteX139" fmla="*/ 347663 w 3886200"/>
              <a:gd name="connsiteY139" fmla="*/ 1524000 h 2395538"/>
              <a:gd name="connsiteX140" fmla="*/ 366713 w 3886200"/>
              <a:gd name="connsiteY140" fmla="*/ 1624013 h 2395538"/>
              <a:gd name="connsiteX141" fmla="*/ 514350 w 3886200"/>
              <a:gd name="connsiteY141" fmla="*/ 1657350 h 2395538"/>
              <a:gd name="connsiteX142" fmla="*/ 623888 w 3886200"/>
              <a:gd name="connsiteY142" fmla="*/ 1666875 h 2395538"/>
              <a:gd name="connsiteX143" fmla="*/ 747713 w 3886200"/>
              <a:gd name="connsiteY143" fmla="*/ 1633538 h 2395538"/>
              <a:gd name="connsiteX144" fmla="*/ 862013 w 3886200"/>
              <a:gd name="connsiteY144" fmla="*/ 1624013 h 2395538"/>
              <a:gd name="connsiteX145" fmla="*/ 971550 w 3886200"/>
              <a:gd name="connsiteY145" fmla="*/ 1552575 h 2395538"/>
              <a:gd name="connsiteX146" fmla="*/ 1009650 w 3886200"/>
              <a:gd name="connsiteY146" fmla="*/ 1504950 h 2395538"/>
              <a:gd name="connsiteX147" fmla="*/ 1071563 w 3886200"/>
              <a:gd name="connsiteY147" fmla="*/ 1552575 h 2395538"/>
              <a:gd name="connsiteX148" fmla="*/ 1109663 w 3886200"/>
              <a:gd name="connsiteY148" fmla="*/ 1562100 h 2395538"/>
              <a:gd name="connsiteX149" fmla="*/ 1114425 w 3886200"/>
              <a:gd name="connsiteY149" fmla="*/ 1423988 h 2395538"/>
              <a:gd name="connsiteX150" fmla="*/ 1147763 w 3886200"/>
              <a:gd name="connsiteY150" fmla="*/ 1147763 h 2395538"/>
              <a:gd name="connsiteX151" fmla="*/ 1090613 w 3886200"/>
              <a:gd name="connsiteY151" fmla="*/ 962025 h 2395538"/>
              <a:gd name="connsiteX152" fmla="*/ 1000125 w 3886200"/>
              <a:gd name="connsiteY152" fmla="*/ 771525 h 2395538"/>
              <a:gd name="connsiteX153" fmla="*/ 947738 w 3886200"/>
              <a:gd name="connsiteY153" fmla="*/ 671513 h 2395538"/>
              <a:gd name="connsiteX154" fmla="*/ 928688 w 3886200"/>
              <a:gd name="connsiteY154" fmla="*/ 619125 h 2395538"/>
              <a:gd name="connsiteX155" fmla="*/ 938213 w 3886200"/>
              <a:gd name="connsiteY155" fmla="*/ 561975 h 2395538"/>
              <a:gd name="connsiteX156" fmla="*/ 981075 w 3886200"/>
              <a:gd name="connsiteY156" fmla="*/ 552450 h 2395538"/>
              <a:gd name="connsiteX157" fmla="*/ 1038225 w 3886200"/>
              <a:gd name="connsiteY157" fmla="*/ 533400 h 2395538"/>
              <a:gd name="connsiteX158" fmla="*/ 1090613 w 3886200"/>
              <a:gd name="connsiteY158" fmla="*/ 471488 h 2395538"/>
              <a:gd name="connsiteX159" fmla="*/ 1152525 w 3886200"/>
              <a:gd name="connsiteY159" fmla="*/ 504825 h 2395538"/>
              <a:gd name="connsiteX160" fmla="*/ 1181100 w 3886200"/>
              <a:gd name="connsiteY160" fmla="*/ 519113 h 2395538"/>
              <a:gd name="connsiteX161" fmla="*/ 1185863 w 3886200"/>
              <a:gd name="connsiteY161" fmla="*/ 433388 h 2395538"/>
              <a:gd name="connsiteX162" fmla="*/ 1200150 w 3886200"/>
              <a:gd name="connsiteY162" fmla="*/ 357188 h 2395538"/>
              <a:gd name="connsiteX163" fmla="*/ 1266825 w 3886200"/>
              <a:gd name="connsiteY163" fmla="*/ 328613 h 2395538"/>
              <a:gd name="connsiteX164" fmla="*/ 1300163 w 3886200"/>
              <a:gd name="connsiteY164" fmla="*/ 352425 h 2395538"/>
              <a:gd name="connsiteX165" fmla="*/ 1276350 w 3886200"/>
              <a:gd name="connsiteY165" fmla="*/ 385763 h 2395538"/>
              <a:gd name="connsiteX166" fmla="*/ 1243013 w 3886200"/>
              <a:gd name="connsiteY166" fmla="*/ 414338 h 2395538"/>
              <a:gd name="connsiteX167" fmla="*/ 1262063 w 3886200"/>
              <a:gd name="connsiteY167" fmla="*/ 514350 h 2395538"/>
              <a:gd name="connsiteX168" fmla="*/ 1262063 w 3886200"/>
              <a:gd name="connsiteY168" fmla="*/ 557213 h 2395538"/>
              <a:gd name="connsiteX169" fmla="*/ 1271588 w 3886200"/>
              <a:gd name="connsiteY169" fmla="*/ 595313 h 2395538"/>
              <a:gd name="connsiteX170" fmla="*/ 1376363 w 3886200"/>
              <a:gd name="connsiteY170" fmla="*/ 623888 h 2395538"/>
              <a:gd name="connsiteX171" fmla="*/ 1538288 w 3886200"/>
              <a:gd name="connsiteY171" fmla="*/ 604838 h 2395538"/>
              <a:gd name="connsiteX172" fmla="*/ 1662113 w 3886200"/>
              <a:gd name="connsiteY172" fmla="*/ 623888 h 2395538"/>
              <a:gd name="connsiteX173" fmla="*/ 1752600 w 3886200"/>
              <a:gd name="connsiteY173" fmla="*/ 604838 h 2395538"/>
              <a:gd name="connsiteX174" fmla="*/ 1857375 w 3886200"/>
              <a:gd name="connsiteY174" fmla="*/ 490538 h 2395538"/>
              <a:gd name="connsiteX175" fmla="*/ 1943100 w 3886200"/>
              <a:gd name="connsiteY175" fmla="*/ 390525 h 2395538"/>
              <a:gd name="connsiteX176" fmla="*/ 1995488 w 3886200"/>
              <a:gd name="connsiteY176" fmla="*/ 333375 h 2395538"/>
              <a:gd name="connsiteX177" fmla="*/ 2000250 w 3886200"/>
              <a:gd name="connsiteY177" fmla="*/ 285750 h 2395538"/>
              <a:gd name="connsiteX178" fmla="*/ 2081213 w 3886200"/>
              <a:gd name="connsiteY178" fmla="*/ 219075 h 2395538"/>
              <a:gd name="connsiteX179" fmla="*/ 2166938 w 3886200"/>
              <a:gd name="connsiteY179" fmla="*/ 214313 h 2395538"/>
              <a:gd name="connsiteX180" fmla="*/ 2357438 w 3886200"/>
              <a:gd name="connsiteY180" fmla="*/ 71438 h 2395538"/>
              <a:gd name="connsiteX181" fmla="*/ 2419350 w 3886200"/>
              <a:gd name="connsiteY181" fmla="*/ 4763 h 2395538"/>
              <a:gd name="connsiteX182" fmla="*/ 2700338 w 3886200"/>
              <a:gd name="connsiteY182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05038 w 3886200"/>
              <a:gd name="connsiteY14" fmla="*/ 557212 h 2395538"/>
              <a:gd name="connsiteX15" fmla="*/ 1800225 w 3886200"/>
              <a:gd name="connsiteY15" fmla="*/ 819150 h 2395538"/>
              <a:gd name="connsiteX16" fmla="*/ 1743075 w 3886200"/>
              <a:gd name="connsiteY16" fmla="*/ 957262 h 2395538"/>
              <a:gd name="connsiteX17" fmla="*/ 1847850 w 3886200"/>
              <a:gd name="connsiteY17" fmla="*/ 1119187 h 2395538"/>
              <a:gd name="connsiteX18" fmla="*/ 1733550 w 3886200"/>
              <a:gd name="connsiteY18" fmla="*/ 1252538 h 2395538"/>
              <a:gd name="connsiteX19" fmla="*/ 1681163 w 3886200"/>
              <a:gd name="connsiteY19" fmla="*/ 1114425 h 2395538"/>
              <a:gd name="connsiteX20" fmla="*/ 1576388 w 3886200"/>
              <a:gd name="connsiteY20" fmla="*/ 1090613 h 2395538"/>
              <a:gd name="connsiteX21" fmla="*/ 1285875 w 3886200"/>
              <a:gd name="connsiteY21" fmla="*/ 1290637 h 2395538"/>
              <a:gd name="connsiteX22" fmla="*/ 1395413 w 3886200"/>
              <a:gd name="connsiteY22" fmla="*/ 1314451 h 2395538"/>
              <a:gd name="connsiteX23" fmla="*/ 1376363 w 3886200"/>
              <a:gd name="connsiteY23" fmla="*/ 1438275 h 2395538"/>
              <a:gd name="connsiteX24" fmla="*/ 1652588 w 3886200"/>
              <a:gd name="connsiteY24" fmla="*/ 1624013 h 2395538"/>
              <a:gd name="connsiteX25" fmla="*/ 1790700 w 3886200"/>
              <a:gd name="connsiteY25" fmla="*/ 1338263 h 2395538"/>
              <a:gd name="connsiteX26" fmla="*/ 1714500 w 3886200"/>
              <a:gd name="connsiteY26" fmla="*/ 1333500 h 2395538"/>
              <a:gd name="connsiteX27" fmla="*/ 1738313 w 3886200"/>
              <a:gd name="connsiteY27" fmla="*/ 1262063 h 2395538"/>
              <a:gd name="connsiteX28" fmla="*/ 2500313 w 3886200"/>
              <a:gd name="connsiteY28" fmla="*/ 852488 h 2395538"/>
              <a:gd name="connsiteX29" fmla="*/ 2705100 w 3886200"/>
              <a:gd name="connsiteY29" fmla="*/ 785813 h 2395538"/>
              <a:gd name="connsiteX30" fmla="*/ 2852738 w 3886200"/>
              <a:gd name="connsiteY30" fmla="*/ 704850 h 2395538"/>
              <a:gd name="connsiteX31" fmla="*/ 3128963 w 3886200"/>
              <a:gd name="connsiteY31" fmla="*/ 657225 h 2395538"/>
              <a:gd name="connsiteX32" fmla="*/ 3333750 w 3886200"/>
              <a:gd name="connsiteY32" fmla="*/ 514350 h 2395538"/>
              <a:gd name="connsiteX33" fmla="*/ 3600450 w 3886200"/>
              <a:gd name="connsiteY33" fmla="*/ 257175 h 2395538"/>
              <a:gd name="connsiteX34" fmla="*/ 3686175 w 3886200"/>
              <a:gd name="connsiteY34" fmla="*/ 157163 h 2395538"/>
              <a:gd name="connsiteX35" fmla="*/ 3667125 w 3886200"/>
              <a:gd name="connsiteY35" fmla="*/ 119063 h 2395538"/>
              <a:gd name="connsiteX36" fmla="*/ 3762375 w 3886200"/>
              <a:gd name="connsiteY36" fmla="*/ 0 h 2395538"/>
              <a:gd name="connsiteX37" fmla="*/ 3886200 w 3886200"/>
              <a:gd name="connsiteY37" fmla="*/ 4763 h 2395538"/>
              <a:gd name="connsiteX38" fmla="*/ 3886200 w 3886200"/>
              <a:gd name="connsiteY38" fmla="*/ 933450 h 2395538"/>
              <a:gd name="connsiteX39" fmla="*/ 3886200 w 3886200"/>
              <a:gd name="connsiteY39" fmla="*/ 1157288 h 2395538"/>
              <a:gd name="connsiteX40" fmla="*/ 3805238 w 3886200"/>
              <a:gd name="connsiteY40" fmla="*/ 1171575 h 2395538"/>
              <a:gd name="connsiteX41" fmla="*/ 3757613 w 3886200"/>
              <a:gd name="connsiteY41" fmla="*/ 1190625 h 2395538"/>
              <a:gd name="connsiteX42" fmla="*/ 3719513 w 3886200"/>
              <a:gd name="connsiteY42" fmla="*/ 1233488 h 2395538"/>
              <a:gd name="connsiteX43" fmla="*/ 3705225 w 3886200"/>
              <a:gd name="connsiteY43" fmla="*/ 1266825 h 2395538"/>
              <a:gd name="connsiteX44" fmla="*/ 3676650 w 3886200"/>
              <a:gd name="connsiteY44" fmla="*/ 1271588 h 2395538"/>
              <a:gd name="connsiteX45" fmla="*/ 3648075 w 3886200"/>
              <a:gd name="connsiteY45" fmla="*/ 1238250 h 2395538"/>
              <a:gd name="connsiteX46" fmla="*/ 3605213 w 3886200"/>
              <a:gd name="connsiteY46" fmla="*/ 1209675 h 2395538"/>
              <a:gd name="connsiteX47" fmla="*/ 3533775 w 3886200"/>
              <a:gd name="connsiteY47" fmla="*/ 1243013 h 2395538"/>
              <a:gd name="connsiteX48" fmla="*/ 3448050 w 3886200"/>
              <a:gd name="connsiteY48" fmla="*/ 1271588 h 2395538"/>
              <a:gd name="connsiteX49" fmla="*/ 3371850 w 3886200"/>
              <a:gd name="connsiteY49" fmla="*/ 1276350 h 2395538"/>
              <a:gd name="connsiteX50" fmla="*/ 3333750 w 3886200"/>
              <a:gd name="connsiteY50" fmla="*/ 1304925 h 2395538"/>
              <a:gd name="connsiteX51" fmla="*/ 3290888 w 3886200"/>
              <a:gd name="connsiteY51" fmla="*/ 1285875 h 2395538"/>
              <a:gd name="connsiteX52" fmla="*/ 3243263 w 3886200"/>
              <a:gd name="connsiteY52" fmla="*/ 1281113 h 2395538"/>
              <a:gd name="connsiteX53" fmla="*/ 3186113 w 3886200"/>
              <a:gd name="connsiteY53" fmla="*/ 1276350 h 2395538"/>
              <a:gd name="connsiteX54" fmla="*/ 3114675 w 3886200"/>
              <a:gd name="connsiteY54" fmla="*/ 1276350 h 2395538"/>
              <a:gd name="connsiteX55" fmla="*/ 3057525 w 3886200"/>
              <a:gd name="connsiteY55" fmla="*/ 1323975 h 2395538"/>
              <a:gd name="connsiteX56" fmla="*/ 2995613 w 3886200"/>
              <a:gd name="connsiteY56" fmla="*/ 1381125 h 2395538"/>
              <a:gd name="connsiteX57" fmla="*/ 2928938 w 3886200"/>
              <a:gd name="connsiteY57" fmla="*/ 1428750 h 2395538"/>
              <a:gd name="connsiteX58" fmla="*/ 2895600 w 3886200"/>
              <a:gd name="connsiteY58" fmla="*/ 1466850 h 2395538"/>
              <a:gd name="connsiteX59" fmla="*/ 2852738 w 3886200"/>
              <a:gd name="connsiteY59" fmla="*/ 1514475 h 2395538"/>
              <a:gd name="connsiteX60" fmla="*/ 2824163 w 3886200"/>
              <a:gd name="connsiteY60" fmla="*/ 1552575 h 2395538"/>
              <a:gd name="connsiteX61" fmla="*/ 2752725 w 3886200"/>
              <a:gd name="connsiteY61" fmla="*/ 1585913 h 2395538"/>
              <a:gd name="connsiteX62" fmla="*/ 2705100 w 3886200"/>
              <a:gd name="connsiteY62" fmla="*/ 1652588 h 2395538"/>
              <a:gd name="connsiteX63" fmla="*/ 2667000 w 3886200"/>
              <a:gd name="connsiteY63" fmla="*/ 1724025 h 2395538"/>
              <a:gd name="connsiteX64" fmla="*/ 2595563 w 3886200"/>
              <a:gd name="connsiteY64" fmla="*/ 1743075 h 2395538"/>
              <a:gd name="connsiteX65" fmla="*/ 2505075 w 3886200"/>
              <a:gd name="connsiteY65" fmla="*/ 1695450 h 2395538"/>
              <a:gd name="connsiteX66" fmla="*/ 2452688 w 3886200"/>
              <a:gd name="connsiteY66" fmla="*/ 1662113 h 2395538"/>
              <a:gd name="connsiteX67" fmla="*/ 2414588 w 3886200"/>
              <a:gd name="connsiteY67" fmla="*/ 1671638 h 2395538"/>
              <a:gd name="connsiteX68" fmla="*/ 2386013 w 3886200"/>
              <a:gd name="connsiteY68" fmla="*/ 1695450 h 2395538"/>
              <a:gd name="connsiteX69" fmla="*/ 2343150 w 3886200"/>
              <a:gd name="connsiteY69" fmla="*/ 1700213 h 2395538"/>
              <a:gd name="connsiteX70" fmla="*/ 2281238 w 3886200"/>
              <a:gd name="connsiteY70" fmla="*/ 1690688 h 2395538"/>
              <a:gd name="connsiteX71" fmla="*/ 2233613 w 3886200"/>
              <a:gd name="connsiteY71" fmla="*/ 1719263 h 2395538"/>
              <a:gd name="connsiteX72" fmla="*/ 2233613 w 3886200"/>
              <a:gd name="connsiteY72" fmla="*/ 1762125 h 2395538"/>
              <a:gd name="connsiteX73" fmla="*/ 2205038 w 3886200"/>
              <a:gd name="connsiteY73" fmla="*/ 1781175 h 2395538"/>
              <a:gd name="connsiteX74" fmla="*/ 2157413 w 3886200"/>
              <a:gd name="connsiteY74" fmla="*/ 1790700 h 2395538"/>
              <a:gd name="connsiteX75" fmla="*/ 2119313 w 3886200"/>
              <a:gd name="connsiteY75" fmla="*/ 1795463 h 2395538"/>
              <a:gd name="connsiteX76" fmla="*/ 2062163 w 3886200"/>
              <a:gd name="connsiteY76" fmla="*/ 1843088 h 2395538"/>
              <a:gd name="connsiteX77" fmla="*/ 2028825 w 3886200"/>
              <a:gd name="connsiteY77" fmla="*/ 1876425 h 2395538"/>
              <a:gd name="connsiteX78" fmla="*/ 1985963 w 3886200"/>
              <a:gd name="connsiteY78" fmla="*/ 1928813 h 2395538"/>
              <a:gd name="connsiteX79" fmla="*/ 1933575 w 3886200"/>
              <a:gd name="connsiteY79" fmla="*/ 1938338 h 2395538"/>
              <a:gd name="connsiteX80" fmla="*/ 1847850 w 3886200"/>
              <a:gd name="connsiteY80" fmla="*/ 1905000 h 2395538"/>
              <a:gd name="connsiteX81" fmla="*/ 1771650 w 3886200"/>
              <a:gd name="connsiteY81" fmla="*/ 1890713 h 2395538"/>
              <a:gd name="connsiteX82" fmla="*/ 1704975 w 3886200"/>
              <a:gd name="connsiteY82" fmla="*/ 1919288 h 2395538"/>
              <a:gd name="connsiteX83" fmla="*/ 1638300 w 3886200"/>
              <a:gd name="connsiteY83" fmla="*/ 1933575 h 2395538"/>
              <a:gd name="connsiteX84" fmla="*/ 1628775 w 3886200"/>
              <a:gd name="connsiteY84" fmla="*/ 1976438 h 2395538"/>
              <a:gd name="connsiteX85" fmla="*/ 1690688 w 3886200"/>
              <a:gd name="connsiteY85" fmla="*/ 2028825 h 2395538"/>
              <a:gd name="connsiteX86" fmla="*/ 1781175 w 3886200"/>
              <a:gd name="connsiteY86" fmla="*/ 2081213 h 2395538"/>
              <a:gd name="connsiteX87" fmla="*/ 1862138 w 3886200"/>
              <a:gd name="connsiteY87" fmla="*/ 2143125 h 2395538"/>
              <a:gd name="connsiteX88" fmla="*/ 1900238 w 3886200"/>
              <a:gd name="connsiteY88" fmla="*/ 2162175 h 2395538"/>
              <a:gd name="connsiteX89" fmla="*/ 1847850 w 3886200"/>
              <a:gd name="connsiteY89" fmla="*/ 2176463 h 2395538"/>
              <a:gd name="connsiteX90" fmla="*/ 1728788 w 3886200"/>
              <a:gd name="connsiteY90" fmla="*/ 2114550 h 2395538"/>
              <a:gd name="connsiteX91" fmla="*/ 1595438 w 3886200"/>
              <a:gd name="connsiteY91" fmla="*/ 2043113 h 2395538"/>
              <a:gd name="connsiteX92" fmla="*/ 1528763 w 3886200"/>
              <a:gd name="connsiteY92" fmla="*/ 1976438 h 2395538"/>
              <a:gd name="connsiteX93" fmla="*/ 1385888 w 3886200"/>
              <a:gd name="connsiteY93" fmla="*/ 1924050 h 2395538"/>
              <a:gd name="connsiteX94" fmla="*/ 1328738 w 3886200"/>
              <a:gd name="connsiteY94" fmla="*/ 1933575 h 2395538"/>
              <a:gd name="connsiteX95" fmla="*/ 1304925 w 3886200"/>
              <a:gd name="connsiteY95" fmla="*/ 1933575 h 2395538"/>
              <a:gd name="connsiteX96" fmla="*/ 1323975 w 3886200"/>
              <a:gd name="connsiteY96" fmla="*/ 1985963 h 2395538"/>
              <a:gd name="connsiteX97" fmla="*/ 1476375 w 3886200"/>
              <a:gd name="connsiteY97" fmla="*/ 2057400 h 2395538"/>
              <a:gd name="connsiteX98" fmla="*/ 1643063 w 3886200"/>
              <a:gd name="connsiteY98" fmla="*/ 2128838 h 2395538"/>
              <a:gd name="connsiteX99" fmla="*/ 1776413 w 3886200"/>
              <a:gd name="connsiteY99" fmla="*/ 2205038 h 2395538"/>
              <a:gd name="connsiteX100" fmla="*/ 1957388 w 3886200"/>
              <a:gd name="connsiteY100" fmla="*/ 2305050 h 2395538"/>
              <a:gd name="connsiteX101" fmla="*/ 2081213 w 3886200"/>
              <a:gd name="connsiteY101" fmla="*/ 2390775 h 2395538"/>
              <a:gd name="connsiteX102" fmla="*/ 457200 w 3886200"/>
              <a:gd name="connsiteY102" fmla="*/ 2390775 h 2395538"/>
              <a:gd name="connsiteX103" fmla="*/ 452438 w 3886200"/>
              <a:gd name="connsiteY103" fmla="*/ 2324100 h 2395538"/>
              <a:gd name="connsiteX104" fmla="*/ 409575 w 3886200"/>
              <a:gd name="connsiteY104" fmla="*/ 2300288 h 2395538"/>
              <a:gd name="connsiteX105" fmla="*/ 352425 w 3886200"/>
              <a:gd name="connsiteY105" fmla="*/ 2343150 h 2395538"/>
              <a:gd name="connsiteX106" fmla="*/ 300038 w 3886200"/>
              <a:gd name="connsiteY106" fmla="*/ 2390775 h 2395538"/>
              <a:gd name="connsiteX107" fmla="*/ 290513 w 3886200"/>
              <a:gd name="connsiteY107" fmla="*/ 2395538 h 2395538"/>
              <a:gd name="connsiteX108" fmla="*/ 219075 w 3886200"/>
              <a:gd name="connsiteY108" fmla="*/ 2390775 h 2395538"/>
              <a:gd name="connsiteX109" fmla="*/ 152400 w 3886200"/>
              <a:gd name="connsiteY109" fmla="*/ 2343150 h 2395538"/>
              <a:gd name="connsiteX110" fmla="*/ 90488 w 3886200"/>
              <a:gd name="connsiteY110" fmla="*/ 2309813 h 2395538"/>
              <a:gd name="connsiteX111" fmla="*/ 71438 w 3886200"/>
              <a:gd name="connsiteY111" fmla="*/ 2243138 h 2395538"/>
              <a:gd name="connsiteX112" fmla="*/ 71438 w 3886200"/>
              <a:gd name="connsiteY112" fmla="*/ 2243138 h 2395538"/>
              <a:gd name="connsiteX113" fmla="*/ 142875 w 3886200"/>
              <a:gd name="connsiteY113" fmla="*/ 2190750 h 2395538"/>
              <a:gd name="connsiteX114" fmla="*/ 195263 w 3886200"/>
              <a:gd name="connsiteY114" fmla="*/ 2128838 h 2395538"/>
              <a:gd name="connsiteX115" fmla="*/ 180975 w 3886200"/>
              <a:gd name="connsiteY115" fmla="*/ 2014538 h 2395538"/>
              <a:gd name="connsiteX116" fmla="*/ 161925 w 3886200"/>
              <a:gd name="connsiteY116" fmla="*/ 1976438 h 2395538"/>
              <a:gd name="connsiteX117" fmla="*/ 147638 w 3886200"/>
              <a:gd name="connsiteY117" fmla="*/ 1943100 h 2395538"/>
              <a:gd name="connsiteX118" fmla="*/ 104775 w 3886200"/>
              <a:gd name="connsiteY118" fmla="*/ 1933575 h 2395538"/>
              <a:gd name="connsiteX119" fmla="*/ 61913 w 3886200"/>
              <a:gd name="connsiteY119" fmla="*/ 1966913 h 2395538"/>
              <a:gd name="connsiteX120" fmla="*/ 28575 w 3886200"/>
              <a:gd name="connsiteY120" fmla="*/ 1976438 h 2395538"/>
              <a:gd name="connsiteX121" fmla="*/ 0 w 3886200"/>
              <a:gd name="connsiteY121" fmla="*/ 1924050 h 2395538"/>
              <a:gd name="connsiteX122" fmla="*/ 19050 w 3886200"/>
              <a:gd name="connsiteY122" fmla="*/ 1866900 h 2395538"/>
              <a:gd name="connsiteX123" fmla="*/ 71438 w 3886200"/>
              <a:gd name="connsiteY123" fmla="*/ 1838325 h 2395538"/>
              <a:gd name="connsiteX124" fmla="*/ 147638 w 3886200"/>
              <a:gd name="connsiteY124" fmla="*/ 1828800 h 2395538"/>
              <a:gd name="connsiteX125" fmla="*/ 190500 w 3886200"/>
              <a:gd name="connsiteY125" fmla="*/ 1785938 h 2395538"/>
              <a:gd name="connsiteX126" fmla="*/ 166688 w 3886200"/>
              <a:gd name="connsiteY126" fmla="*/ 1757363 h 2395538"/>
              <a:gd name="connsiteX127" fmla="*/ 171450 w 3886200"/>
              <a:gd name="connsiteY127" fmla="*/ 1671638 h 2395538"/>
              <a:gd name="connsiteX128" fmla="*/ 185738 w 3886200"/>
              <a:gd name="connsiteY128" fmla="*/ 1619250 h 2395538"/>
              <a:gd name="connsiteX129" fmla="*/ 200025 w 3886200"/>
              <a:gd name="connsiteY129" fmla="*/ 1571625 h 2395538"/>
              <a:gd name="connsiteX130" fmla="*/ 180975 w 3886200"/>
              <a:gd name="connsiteY130" fmla="*/ 1514475 h 2395538"/>
              <a:gd name="connsiteX131" fmla="*/ 109538 w 3886200"/>
              <a:gd name="connsiteY131" fmla="*/ 1471613 h 2395538"/>
              <a:gd name="connsiteX132" fmla="*/ 195263 w 3886200"/>
              <a:gd name="connsiteY132" fmla="*/ 1423988 h 2395538"/>
              <a:gd name="connsiteX133" fmla="*/ 290513 w 3886200"/>
              <a:gd name="connsiteY133" fmla="*/ 1328738 h 2395538"/>
              <a:gd name="connsiteX134" fmla="*/ 342900 w 3886200"/>
              <a:gd name="connsiteY134" fmla="*/ 1271588 h 2395538"/>
              <a:gd name="connsiteX135" fmla="*/ 376238 w 3886200"/>
              <a:gd name="connsiteY135" fmla="*/ 1252538 h 2395538"/>
              <a:gd name="connsiteX136" fmla="*/ 376238 w 3886200"/>
              <a:gd name="connsiteY136" fmla="*/ 1252538 h 2395538"/>
              <a:gd name="connsiteX137" fmla="*/ 371475 w 3886200"/>
              <a:gd name="connsiteY137" fmla="*/ 1319213 h 2395538"/>
              <a:gd name="connsiteX138" fmla="*/ 376238 w 3886200"/>
              <a:gd name="connsiteY138" fmla="*/ 1404938 h 2395538"/>
              <a:gd name="connsiteX139" fmla="*/ 347663 w 3886200"/>
              <a:gd name="connsiteY139" fmla="*/ 1524000 h 2395538"/>
              <a:gd name="connsiteX140" fmla="*/ 366713 w 3886200"/>
              <a:gd name="connsiteY140" fmla="*/ 1624013 h 2395538"/>
              <a:gd name="connsiteX141" fmla="*/ 514350 w 3886200"/>
              <a:gd name="connsiteY141" fmla="*/ 1657350 h 2395538"/>
              <a:gd name="connsiteX142" fmla="*/ 623888 w 3886200"/>
              <a:gd name="connsiteY142" fmla="*/ 1666875 h 2395538"/>
              <a:gd name="connsiteX143" fmla="*/ 747713 w 3886200"/>
              <a:gd name="connsiteY143" fmla="*/ 1633538 h 2395538"/>
              <a:gd name="connsiteX144" fmla="*/ 862013 w 3886200"/>
              <a:gd name="connsiteY144" fmla="*/ 1624013 h 2395538"/>
              <a:gd name="connsiteX145" fmla="*/ 971550 w 3886200"/>
              <a:gd name="connsiteY145" fmla="*/ 1552575 h 2395538"/>
              <a:gd name="connsiteX146" fmla="*/ 1009650 w 3886200"/>
              <a:gd name="connsiteY146" fmla="*/ 1504950 h 2395538"/>
              <a:gd name="connsiteX147" fmla="*/ 1071563 w 3886200"/>
              <a:gd name="connsiteY147" fmla="*/ 1552575 h 2395538"/>
              <a:gd name="connsiteX148" fmla="*/ 1109663 w 3886200"/>
              <a:gd name="connsiteY148" fmla="*/ 1562100 h 2395538"/>
              <a:gd name="connsiteX149" fmla="*/ 1114425 w 3886200"/>
              <a:gd name="connsiteY149" fmla="*/ 1423988 h 2395538"/>
              <a:gd name="connsiteX150" fmla="*/ 1147763 w 3886200"/>
              <a:gd name="connsiteY150" fmla="*/ 1147763 h 2395538"/>
              <a:gd name="connsiteX151" fmla="*/ 1090613 w 3886200"/>
              <a:gd name="connsiteY151" fmla="*/ 962025 h 2395538"/>
              <a:gd name="connsiteX152" fmla="*/ 1000125 w 3886200"/>
              <a:gd name="connsiteY152" fmla="*/ 771525 h 2395538"/>
              <a:gd name="connsiteX153" fmla="*/ 947738 w 3886200"/>
              <a:gd name="connsiteY153" fmla="*/ 671513 h 2395538"/>
              <a:gd name="connsiteX154" fmla="*/ 928688 w 3886200"/>
              <a:gd name="connsiteY154" fmla="*/ 619125 h 2395538"/>
              <a:gd name="connsiteX155" fmla="*/ 938213 w 3886200"/>
              <a:gd name="connsiteY155" fmla="*/ 561975 h 2395538"/>
              <a:gd name="connsiteX156" fmla="*/ 981075 w 3886200"/>
              <a:gd name="connsiteY156" fmla="*/ 552450 h 2395538"/>
              <a:gd name="connsiteX157" fmla="*/ 1038225 w 3886200"/>
              <a:gd name="connsiteY157" fmla="*/ 533400 h 2395538"/>
              <a:gd name="connsiteX158" fmla="*/ 1090613 w 3886200"/>
              <a:gd name="connsiteY158" fmla="*/ 471488 h 2395538"/>
              <a:gd name="connsiteX159" fmla="*/ 1152525 w 3886200"/>
              <a:gd name="connsiteY159" fmla="*/ 504825 h 2395538"/>
              <a:gd name="connsiteX160" fmla="*/ 1181100 w 3886200"/>
              <a:gd name="connsiteY160" fmla="*/ 519113 h 2395538"/>
              <a:gd name="connsiteX161" fmla="*/ 1185863 w 3886200"/>
              <a:gd name="connsiteY161" fmla="*/ 433388 h 2395538"/>
              <a:gd name="connsiteX162" fmla="*/ 1200150 w 3886200"/>
              <a:gd name="connsiteY162" fmla="*/ 357188 h 2395538"/>
              <a:gd name="connsiteX163" fmla="*/ 1266825 w 3886200"/>
              <a:gd name="connsiteY163" fmla="*/ 328613 h 2395538"/>
              <a:gd name="connsiteX164" fmla="*/ 1300163 w 3886200"/>
              <a:gd name="connsiteY164" fmla="*/ 352425 h 2395538"/>
              <a:gd name="connsiteX165" fmla="*/ 1276350 w 3886200"/>
              <a:gd name="connsiteY165" fmla="*/ 385763 h 2395538"/>
              <a:gd name="connsiteX166" fmla="*/ 1243013 w 3886200"/>
              <a:gd name="connsiteY166" fmla="*/ 414338 h 2395538"/>
              <a:gd name="connsiteX167" fmla="*/ 1262063 w 3886200"/>
              <a:gd name="connsiteY167" fmla="*/ 514350 h 2395538"/>
              <a:gd name="connsiteX168" fmla="*/ 1262063 w 3886200"/>
              <a:gd name="connsiteY168" fmla="*/ 557213 h 2395538"/>
              <a:gd name="connsiteX169" fmla="*/ 1271588 w 3886200"/>
              <a:gd name="connsiteY169" fmla="*/ 595313 h 2395538"/>
              <a:gd name="connsiteX170" fmla="*/ 1376363 w 3886200"/>
              <a:gd name="connsiteY170" fmla="*/ 623888 h 2395538"/>
              <a:gd name="connsiteX171" fmla="*/ 1538288 w 3886200"/>
              <a:gd name="connsiteY171" fmla="*/ 604838 h 2395538"/>
              <a:gd name="connsiteX172" fmla="*/ 1662113 w 3886200"/>
              <a:gd name="connsiteY172" fmla="*/ 623888 h 2395538"/>
              <a:gd name="connsiteX173" fmla="*/ 1752600 w 3886200"/>
              <a:gd name="connsiteY173" fmla="*/ 604838 h 2395538"/>
              <a:gd name="connsiteX174" fmla="*/ 1857375 w 3886200"/>
              <a:gd name="connsiteY174" fmla="*/ 490538 h 2395538"/>
              <a:gd name="connsiteX175" fmla="*/ 1943100 w 3886200"/>
              <a:gd name="connsiteY175" fmla="*/ 390525 h 2395538"/>
              <a:gd name="connsiteX176" fmla="*/ 1995488 w 3886200"/>
              <a:gd name="connsiteY176" fmla="*/ 333375 h 2395538"/>
              <a:gd name="connsiteX177" fmla="*/ 2000250 w 3886200"/>
              <a:gd name="connsiteY177" fmla="*/ 285750 h 2395538"/>
              <a:gd name="connsiteX178" fmla="*/ 2081213 w 3886200"/>
              <a:gd name="connsiteY178" fmla="*/ 219075 h 2395538"/>
              <a:gd name="connsiteX179" fmla="*/ 2166938 w 3886200"/>
              <a:gd name="connsiteY179" fmla="*/ 214313 h 2395538"/>
              <a:gd name="connsiteX180" fmla="*/ 2357438 w 3886200"/>
              <a:gd name="connsiteY180" fmla="*/ 71438 h 2395538"/>
              <a:gd name="connsiteX181" fmla="*/ 2419350 w 3886200"/>
              <a:gd name="connsiteY181" fmla="*/ 4763 h 2395538"/>
              <a:gd name="connsiteX182" fmla="*/ 2700338 w 3886200"/>
              <a:gd name="connsiteY182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05038 w 3886200"/>
              <a:gd name="connsiteY14" fmla="*/ 557212 h 2395538"/>
              <a:gd name="connsiteX15" fmla="*/ 1800225 w 3886200"/>
              <a:gd name="connsiteY15" fmla="*/ 819150 h 2395538"/>
              <a:gd name="connsiteX16" fmla="*/ 1743075 w 3886200"/>
              <a:gd name="connsiteY16" fmla="*/ 957262 h 2395538"/>
              <a:gd name="connsiteX17" fmla="*/ 1847850 w 3886200"/>
              <a:gd name="connsiteY17" fmla="*/ 1119187 h 2395538"/>
              <a:gd name="connsiteX18" fmla="*/ 1733550 w 3886200"/>
              <a:gd name="connsiteY18" fmla="*/ 1252538 h 2395538"/>
              <a:gd name="connsiteX19" fmla="*/ 1681163 w 3886200"/>
              <a:gd name="connsiteY19" fmla="*/ 1114425 h 2395538"/>
              <a:gd name="connsiteX20" fmla="*/ 1576388 w 3886200"/>
              <a:gd name="connsiteY20" fmla="*/ 1090613 h 2395538"/>
              <a:gd name="connsiteX21" fmla="*/ 1285875 w 3886200"/>
              <a:gd name="connsiteY21" fmla="*/ 1290637 h 2395538"/>
              <a:gd name="connsiteX22" fmla="*/ 1395413 w 3886200"/>
              <a:gd name="connsiteY22" fmla="*/ 1314451 h 2395538"/>
              <a:gd name="connsiteX23" fmla="*/ 1376363 w 3886200"/>
              <a:gd name="connsiteY23" fmla="*/ 1438275 h 2395538"/>
              <a:gd name="connsiteX24" fmla="*/ 1652588 w 3886200"/>
              <a:gd name="connsiteY24" fmla="*/ 1624013 h 2395538"/>
              <a:gd name="connsiteX25" fmla="*/ 1790700 w 3886200"/>
              <a:gd name="connsiteY25" fmla="*/ 1338263 h 2395538"/>
              <a:gd name="connsiteX26" fmla="*/ 1714500 w 3886200"/>
              <a:gd name="connsiteY26" fmla="*/ 1333500 h 2395538"/>
              <a:gd name="connsiteX27" fmla="*/ 1738313 w 3886200"/>
              <a:gd name="connsiteY27" fmla="*/ 1262063 h 2395538"/>
              <a:gd name="connsiteX28" fmla="*/ 1895475 w 3886200"/>
              <a:gd name="connsiteY28" fmla="*/ 1119188 h 2395538"/>
              <a:gd name="connsiteX29" fmla="*/ 2705100 w 3886200"/>
              <a:gd name="connsiteY29" fmla="*/ 785813 h 2395538"/>
              <a:gd name="connsiteX30" fmla="*/ 2852738 w 3886200"/>
              <a:gd name="connsiteY30" fmla="*/ 704850 h 2395538"/>
              <a:gd name="connsiteX31" fmla="*/ 3128963 w 3886200"/>
              <a:gd name="connsiteY31" fmla="*/ 657225 h 2395538"/>
              <a:gd name="connsiteX32" fmla="*/ 3333750 w 3886200"/>
              <a:gd name="connsiteY32" fmla="*/ 514350 h 2395538"/>
              <a:gd name="connsiteX33" fmla="*/ 3600450 w 3886200"/>
              <a:gd name="connsiteY33" fmla="*/ 257175 h 2395538"/>
              <a:gd name="connsiteX34" fmla="*/ 3686175 w 3886200"/>
              <a:gd name="connsiteY34" fmla="*/ 157163 h 2395538"/>
              <a:gd name="connsiteX35" fmla="*/ 3667125 w 3886200"/>
              <a:gd name="connsiteY35" fmla="*/ 119063 h 2395538"/>
              <a:gd name="connsiteX36" fmla="*/ 3762375 w 3886200"/>
              <a:gd name="connsiteY36" fmla="*/ 0 h 2395538"/>
              <a:gd name="connsiteX37" fmla="*/ 3886200 w 3886200"/>
              <a:gd name="connsiteY37" fmla="*/ 4763 h 2395538"/>
              <a:gd name="connsiteX38" fmla="*/ 3886200 w 3886200"/>
              <a:gd name="connsiteY38" fmla="*/ 933450 h 2395538"/>
              <a:gd name="connsiteX39" fmla="*/ 3886200 w 3886200"/>
              <a:gd name="connsiteY39" fmla="*/ 1157288 h 2395538"/>
              <a:gd name="connsiteX40" fmla="*/ 3805238 w 3886200"/>
              <a:gd name="connsiteY40" fmla="*/ 1171575 h 2395538"/>
              <a:gd name="connsiteX41" fmla="*/ 3757613 w 3886200"/>
              <a:gd name="connsiteY41" fmla="*/ 1190625 h 2395538"/>
              <a:gd name="connsiteX42" fmla="*/ 3719513 w 3886200"/>
              <a:gd name="connsiteY42" fmla="*/ 1233488 h 2395538"/>
              <a:gd name="connsiteX43" fmla="*/ 3705225 w 3886200"/>
              <a:gd name="connsiteY43" fmla="*/ 1266825 h 2395538"/>
              <a:gd name="connsiteX44" fmla="*/ 3676650 w 3886200"/>
              <a:gd name="connsiteY44" fmla="*/ 1271588 h 2395538"/>
              <a:gd name="connsiteX45" fmla="*/ 3648075 w 3886200"/>
              <a:gd name="connsiteY45" fmla="*/ 1238250 h 2395538"/>
              <a:gd name="connsiteX46" fmla="*/ 3605213 w 3886200"/>
              <a:gd name="connsiteY46" fmla="*/ 1209675 h 2395538"/>
              <a:gd name="connsiteX47" fmla="*/ 3533775 w 3886200"/>
              <a:gd name="connsiteY47" fmla="*/ 1243013 h 2395538"/>
              <a:gd name="connsiteX48" fmla="*/ 3448050 w 3886200"/>
              <a:gd name="connsiteY48" fmla="*/ 1271588 h 2395538"/>
              <a:gd name="connsiteX49" fmla="*/ 3371850 w 3886200"/>
              <a:gd name="connsiteY49" fmla="*/ 1276350 h 2395538"/>
              <a:gd name="connsiteX50" fmla="*/ 3333750 w 3886200"/>
              <a:gd name="connsiteY50" fmla="*/ 1304925 h 2395538"/>
              <a:gd name="connsiteX51" fmla="*/ 3290888 w 3886200"/>
              <a:gd name="connsiteY51" fmla="*/ 1285875 h 2395538"/>
              <a:gd name="connsiteX52" fmla="*/ 3243263 w 3886200"/>
              <a:gd name="connsiteY52" fmla="*/ 1281113 h 2395538"/>
              <a:gd name="connsiteX53" fmla="*/ 3186113 w 3886200"/>
              <a:gd name="connsiteY53" fmla="*/ 1276350 h 2395538"/>
              <a:gd name="connsiteX54" fmla="*/ 3114675 w 3886200"/>
              <a:gd name="connsiteY54" fmla="*/ 1276350 h 2395538"/>
              <a:gd name="connsiteX55" fmla="*/ 3057525 w 3886200"/>
              <a:gd name="connsiteY55" fmla="*/ 1323975 h 2395538"/>
              <a:gd name="connsiteX56" fmla="*/ 2995613 w 3886200"/>
              <a:gd name="connsiteY56" fmla="*/ 1381125 h 2395538"/>
              <a:gd name="connsiteX57" fmla="*/ 2928938 w 3886200"/>
              <a:gd name="connsiteY57" fmla="*/ 1428750 h 2395538"/>
              <a:gd name="connsiteX58" fmla="*/ 2895600 w 3886200"/>
              <a:gd name="connsiteY58" fmla="*/ 1466850 h 2395538"/>
              <a:gd name="connsiteX59" fmla="*/ 2852738 w 3886200"/>
              <a:gd name="connsiteY59" fmla="*/ 1514475 h 2395538"/>
              <a:gd name="connsiteX60" fmla="*/ 2824163 w 3886200"/>
              <a:gd name="connsiteY60" fmla="*/ 1552575 h 2395538"/>
              <a:gd name="connsiteX61" fmla="*/ 2752725 w 3886200"/>
              <a:gd name="connsiteY61" fmla="*/ 1585913 h 2395538"/>
              <a:gd name="connsiteX62" fmla="*/ 2705100 w 3886200"/>
              <a:gd name="connsiteY62" fmla="*/ 1652588 h 2395538"/>
              <a:gd name="connsiteX63" fmla="*/ 2667000 w 3886200"/>
              <a:gd name="connsiteY63" fmla="*/ 1724025 h 2395538"/>
              <a:gd name="connsiteX64" fmla="*/ 2595563 w 3886200"/>
              <a:gd name="connsiteY64" fmla="*/ 1743075 h 2395538"/>
              <a:gd name="connsiteX65" fmla="*/ 2505075 w 3886200"/>
              <a:gd name="connsiteY65" fmla="*/ 1695450 h 2395538"/>
              <a:gd name="connsiteX66" fmla="*/ 2452688 w 3886200"/>
              <a:gd name="connsiteY66" fmla="*/ 1662113 h 2395538"/>
              <a:gd name="connsiteX67" fmla="*/ 2414588 w 3886200"/>
              <a:gd name="connsiteY67" fmla="*/ 1671638 h 2395538"/>
              <a:gd name="connsiteX68" fmla="*/ 2386013 w 3886200"/>
              <a:gd name="connsiteY68" fmla="*/ 1695450 h 2395538"/>
              <a:gd name="connsiteX69" fmla="*/ 2343150 w 3886200"/>
              <a:gd name="connsiteY69" fmla="*/ 1700213 h 2395538"/>
              <a:gd name="connsiteX70" fmla="*/ 2281238 w 3886200"/>
              <a:gd name="connsiteY70" fmla="*/ 1690688 h 2395538"/>
              <a:gd name="connsiteX71" fmla="*/ 2233613 w 3886200"/>
              <a:gd name="connsiteY71" fmla="*/ 1719263 h 2395538"/>
              <a:gd name="connsiteX72" fmla="*/ 2233613 w 3886200"/>
              <a:gd name="connsiteY72" fmla="*/ 1762125 h 2395538"/>
              <a:gd name="connsiteX73" fmla="*/ 2205038 w 3886200"/>
              <a:gd name="connsiteY73" fmla="*/ 1781175 h 2395538"/>
              <a:gd name="connsiteX74" fmla="*/ 2157413 w 3886200"/>
              <a:gd name="connsiteY74" fmla="*/ 1790700 h 2395538"/>
              <a:gd name="connsiteX75" fmla="*/ 2119313 w 3886200"/>
              <a:gd name="connsiteY75" fmla="*/ 1795463 h 2395538"/>
              <a:gd name="connsiteX76" fmla="*/ 2062163 w 3886200"/>
              <a:gd name="connsiteY76" fmla="*/ 1843088 h 2395538"/>
              <a:gd name="connsiteX77" fmla="*/ 2028825 w 3886200"/>
              <a:gd name="connsiteY77" fmla="*/ 1876425 h 2395538"/>
              <a:gd name="connsiteX78" fmla="*/ 1985963 w 3886200"/>
              <a:gd name="connsiteY78" fmla="*/ 1928813 h 2395538"/>
              <a:gd name="connsiteX79" fmla="*/ 1933575 w 3886200"/>
              <a:gd name="connsiteY79" fmla="*/ 1938338 h 2395538"/>
              <a:gd name="connsiteX80" fmla="*/ 1847850 w 3886200"/>
              <a:gd name="connsiteY80" fmla="*/ 1905000 h 2395538"/>
              <a:gd name="connsiteX81" fmla="*/ 1771650 w 3886200"/>
              <a:gd name="connsiteY81" fmla="*/ 1890713 h 2395538"/>
              <a:gd name="connsiteX82" fmla="*/ 1704975 w 3886200"/>
              <a:gd name="connsiteY82" fmla="*/ 1919288 h 2395538"/>
              <a:gd name="connsiteX83" fmla="*/ 1638300 w 3886200"/>
              <a:gd name="connsiteY83" fmla="*/ 1933575 h 2395538"/>
              <a:gd name="connsiteX84" fmla="*/ 1628775 w 3886200"/>
              <a:gd name="connsiteY84" fmla="*/ 1976438 h 2395538"/>
              <a:gd name="connsiteX85" fmla="*/ 1690688 w 3886200"/>
              <a:gd name="connsiteY85" fmla="*/ 2028825 h 2395538"/>
              <a:gd name="connsiteX86" fmla="*/ 1781175 w 3886200"/>
              <a:gd name="connsiteY86" fmla="*/ 2081213 h 2395538"/>
              <a:gd name="connsiteX87" fmla="*/ 1862138 w 3886200"/>
              <a:gd name="connsiteY87" fmla="*/ 2143125 h 2395538"/>
              <a:gd name="connsiteX88" fmla="*/ 1900238 w 3886200"/>
              <a:gd name="connsiteY88" fmla="*/ 2162175 h 2395538"/>
              <a:gd name="connsiteX89" fmla="*/ 1847850 w 3886200"/>
              <a:gd name="connsiteY89" fmla="*/ 2176463 h 2395538"/>
              <a:gd name="connsiteX90" fmla="*/ 1728788 w 3886200"/>
              <a:gd name="connsiteY90" fmla="*/ 2114550 h 2395538"/>
              <a:gd name="connsiteX91" fmla="*/ 1595438 w 3886200"/>
              <a:gd name="connsiteY91" fmla="*/ 2043113 h 2395538"/>
              <a:gd name="connsiteX92" fmla="*/ 1528763 w 3886200"/>
              <a:gd name="connsiteY92" fmla="*/ 1976438 h 2395538"/>
              <a:gd name="connsiteX93" fmla="*/ 1385888 w 3886200"/>
              <a:gd name="connsiteY93" fmla="*/ 1924050 h 2395538"/>
              <a:gd name="connsiteX94" fmla="*/ 1328738 w 3886200"/>
              <a:gd name="connsiteY94" fmla="*/ 1933575 h 2395538"/>
              <a:gd name="connsiteX95" fmla="*/ 1304925 w 3886200"/>
              <a:gd name="connsiteY95" fmla="*/ 1933575 h 2395538"/>
              <a:gd name="connsiteX96" fmla="*/ 1323975 w 3886200"/>
              <a:gd name="connsiteY96" fmla="*/ 1985963 h 2395538"/>
              <a:gd name="connsiteX97" fmla="*/ 1476375 w 3886200"/>
              <a:gd name="connsiteY97" fmla="*/ 2057400 h 2395538"/>
              <a:gd name="connsiteX98" fmla="*/ 1643063 w 3886200"/>
              <a:gd name="connsiteY98" fmla="*/ 2128838 h 2395538"/>
              <a:gd name="connsiteX99" fmla="*/ 1776413 w 3886200"/>
              <a:gd name="connsiteY99" fmla="*/ 2205038 h 2395538"/>
              <a:gd name="connsiteX100" fmla="*/ 1957388 w 3886200"/>
              <a:gd name="connsiteY100" fmla="*/ 2305050 h 2395538"/>
              <a:gd name="connsiteX101" fmla="*/ 2081213 w 3886200"/>
              <a:gd name="connsiteY101" fmla="*/ 2390775 h 2395538"/>
              <a:gd name="connsiteX102" fmla="*/ 457200 w 3886200"/>
              <a:gd name="connsiteY102" fmla="*/ 2390775 h 2395538"/>
              <a:gd name="connsiteX103" fmla="*/ 452438 w 3886200"/>
              <a:gd name="connsiteY103" fmla="*/ 2324100 h 2395538"/>
              <a:gd name="connsiteX104" fmla="*/ 409575 w 3886200"/>
              <a:gd name="connsiteY104" fmla="*/ 2300288 h 2395538"/>
              <a:gd name="connsiteX105" fmla="*/ 352425 w 3886200"/>
              <a:gd name="connsiteY105" fmla="*/ 2343150 h 2395538"/>
              <a:gd name="connsiteX106" fmla="*/ 300038 w 3886200"/>
              <a:gd name="connsiteY106" fmla="*/ 2390775 h 2395538"/>
              <a:gd name="connsiteX107" fmla="*/ 290513 w 3886200"/>
              <a:gd name="connsiteY107" fmla="*/ 2395538 h 2395538"/>
              <a:gd name="connsiteX108" fmla="*/ 219075 w 3886200"/>
              <a:gd name="connsiteY108" fmla="*/ 2390775 h 2395538"/>
              <a:gd name="connsiteX109" fmla="*/ 152400 w 3886200"/>
              <a:gd name="connsiteY109" fmla="*/ 2343150 h 2395538"/>
              <a:gd name="connsiteX110" fmla="*/ 90488 w 3886200"/>
              <a:gd name="connsiteY110" fmla="*/ 2309813 h 2395538"/>
              <a:gd name="connsiteX111" fmla="*/ 71438 w 3886200"/>
              <a:gd name="connsiteY111" fmla="*/ 2243138 h 2395538"/>
              <a:gd name="connsiteX112" fmla="*/ 71438 w 3886200"/>
              <a:gd name="connsiteY112" fmla="*/ 2243138 h 2395538"/>
              <a:gd name="connsiteX113" fmla="*/ 142875 w 3886200"/>
              <a:gd name="connsiteY113" fmla="*/ 2190750 h 2395538"/>
              <a:gd name="connsiteX114" fmla="*/ 195263 w 3886200"/>
              <a:gd name="connsiteY114" fmla="*/ 2128838 h 2395538"/>
              <a:gd name="connsiteX115" fmla="*/ 180975 w 3886200"/>
              <a:gd name="connsiteY115" fmla="*/ 2014538 h 2395538"/>
              <a:gd name="connsiteX116" fmla="*/ 161925 w 3886200"/>
              <a:gd name="connsiteY116" fmla="*/ 1976438 h 2395538"/>
              <a:gd name="connsiteX117" fmla="*/ 147638 w 3886200"/>
              <a:gd name="connsiteY117" fmla="*/ 1943100 h 2395538"/>
              <a:gd name="connsiteX118" fmla="*/ 104775 w 3886200"/>
              <a:gd name="connsiteY118" fmla="*/ 1933575 h 2395538"/>
              <a:gd name="connsiteX119" fmla="*/ 61913 w 3886200"/>
              <a:gd name="connsiteY119" fmla="*/ 1966913 h 2395538"/>
              <a:gd name="connsiteX120" fmla="*/ 28575 w 3886200"/>
              <a:gd name="connsiteY120" fmla="*/ 1976438 h 2395538"/>
              <a:gd name="connsiteX121" fmla="*/ 0 w 3886200"/>
              <a:gd name="connsiteY121" fmla="*/ 1924050 h 2395538"/>
              <a:gd name="connsiteX122" fmla="*/ 19050 w 3886200"/>
              <a:gd name="connsiteY122" fmla="*/ 1866900 h 2395538"/>
              <a:gd name="connsiteX123" fmla="*/ 71438 w 3886200"/>
              <a:gd name="connsiteY123" fmla="*/ 1838325 h 2395538"/>
              <a:gd name="connsiteX124" fmla="*/ 147638 w 3886200"/>
              <a:gd name="connsiteY124" fmla="*/ 1828800 h 2395538"/>
              <a:gd name="connsiteX125" fmla="*/ 190500 w 3886200"/>
              <a:gd name="connsiteY125" fmla="*/ 1785938 h 2395538"/>
              <a:gd name="connsiteX126" fmla="*/ 166688 w 3886200"/>
              <a:gd name="connsiteY126" fmla="*/ 1757363 h 2395538"/>
              <a:gd name="connsiteX127" fmla="*/ 171450 w 3886200"/>
              <a:gd name="connsiteY127" fmla="*/ 1671638 h 2395538"/>
              <a:gd name="connsiteX128" fmla="*/ 185738 w 3886200"/>
              <a:gd name="connsiteY128" fmla="*/ 1619250 h 2395538"/>
              <a:gd name="connsiteX129" fmla="*/ 200025 w 3886200"/>
              <a:gd name="connsiteY129" fmla="*/ 1571625 h 2395538"/>
              <a:gd name="connsiteX130" fmla="*/ 180975 w 3886200"/>
              <a:gd name="connsiteY130" fmla="*/ 1514475 h 2395538"/>
              <a:gd name="connsiteX131" fmla="*/ 109538 w 3886200"/>
              <a:gd name="connsiteY131" fmla="*/ 1471613 h 2395538"/>
              <a:gd name="connsiteX132" fmla="*/ 195263 w 3886200"/>
              <a:gd name="connsiteY132" fmla="*/ 1423988 h 2395538"/>
              <a:gd name="connsiteX133" fmla="*/ 290513 w 3886200"/>
              <a:gd name="connsiteY133" fmla="*/ 1328738 h 2395538"/>
              <a:gd name="connsiteX134" fmla="*/ 342900 w 3886200"/>
              <a:gd name="connsiteY134" fmla="*/ 1271588 h 2395538"/>
              <a:gd name="connsiteX135" fmla="*/ 376238 w 3886200"/>
              <a:gd name="connsiteY135" fmla="*/ 1252538 h 2395538"/>
              <a:gd name="connsiteX136" fmla="*/ 376238 w 3886200"/>
              <a:gd name="connsiteY136" fmla="*/ 1252538 h 2395538"/>
              <a:gd name="connsiteX137" fmla="*/ 371475 w 3886200"/>
              <a:gd name="connsiteY137" fmla="*/ 1319213 h 2395538"/>
              <a:gd name="connsiteX138" fmla="*/ 376238 w 3886200"/>
              <a:gd name="connsiteY138" fmla="*/ 1404938 h 2395538"/>
              <a:gd name="connsiteX139" fmla="*/ 347663 w 3886200"/>
              <a:gd name="connsiteY139" fmla="*/ 1524000 h 2395538"/>
              <a:gd name="connsiteX140" fmla="*/ 366713 w 3886200"/>
              <a:gd name="connsiteY140" fmla="*/ 1624013 h 2395538"/>
              <a:gd name="connsiteX141" fmla="*/ 514350 w 3886200"/>
              <a:gd name="connsiteY141" fmla="*/ 1657350 h 2395538"/>
              <a:gd name="connsiteX142" fmla="*/ 623888 w 3886200"/>
              <a:gd name="connsiteY142" fmla="*/ 1666875 h 2395538"/>
              <a:gd name="connsiteX143" fmla="*/ 747713 w 3886200"/>
              <a:gd name="connsiteY143" fmla="*/ 1633538 h 2395538"/>
              <a:gd name="connsiteX144" fmla="*/ 862013 w 3886200"/>
              <a:gd name="connsiteY144" fmla="*/ 1624013 h 2395538"/>
              <a:gd name="connsiteX145" fmla="*/ 971550 w 3886200"/>
              <a:gd name="connsiteY145" fmla="*/ 1552575 h 2395538"/>
              <a:gd name="connsiteX146" fmla="*/ 1009650 w 3886200"/>
              <a:gd name="connsiteY146" fmla="*/ 1504950 h 2395538"/>
              <a:gd name="connsiteX147" fmla="*/ 1071563 w 3886200"/>
              <a:gd name="connsiteY147" fmla="*/ 1552575 h 2395538"/>
              <a:gd name="connsiteX148" fmla="*/ 1109663 w 3886200"/>
              <a:gd name="connsiteY148" fmla="*/ 1562100 h 2395538"/>
              <a:gd name="connsiteX149" fmla="*/ 1114425 w 3886200"/>
              <a:gd name="connsiteY149" fmla="*/ 1423988 h 2395538"/>
              <a:gd name="connsiteX150" fmla="*/ 1147763 w 3886200"/>
              <a:gd name="connsiteY150" fmla="*/ 1147763 h 2395538"/>
              <a:gd name="connsiteX151" fmla="*/ 1090613 w 3886200"/>
              <a:gd name="connsiteY151" fmla="*/ 962025 h 2395538"/>
              <a:gd name="connsiteX152" fmla="*/ 1000125 w 3886200"/>
              <a:gd name="connsiteY152" fmla="*/ 771525 h 2395538"/>
              <a:gd name="connsiteX153" fmla="*/ 947738 w 3886200"/>
              <a:gd name="connsiteY153" fmla="*/ 671513 h 2395538"/>
              <a:gd name="connsiteX154" fmla="*/ 928688 w 3886200"/>
              <a:gd name="connsiteY154" fmla="*/ 619125 h 2395538"/>
              <a:gd name="connsiteX155" fmla="*/ 938213 w 3886200"/>
              <a:gd name="connsiteY155" fmla="*/ 561975 h 2395538"/>
              <a:gd name="connsiteX156" fmla="*/ 981075 w 3886200"/>
              <a:gd name="connsiteY156" fmla="*/ 552450 h 2395538"/>
              <a:gd name="connsiteX157" fmla="*/ 1038225 w 3886200"/>
              <a:gd name="connsiteY157" fmla="*/ 533400 h 2395538"/>
              <a:gd name="connsiteX158" fmla="*/ 1090613 w 3886200"/>
              <a:gd name="connsiteY158" fmla="*/ 471488 h 2395538"/>
              <a:gd name="connsiteX159" fmla="*/ 1152525 w 3886200"/>
              <a:gd name="connsiteY159" fmla="*/ 504825 h 2395538"/>
              <a:gd name="connsiteX160" fmla="*/ 1181100 w 3886200"/>
              <a:gd name="connsiteY160" fmla="*/ 519113 h 2395538"/>
              <a:gd name="connsiteX161" fmla="*/ 1185863 w 3886200"/>
              <a:gd name="connsiteY161" fmla="*/ 433388 h 2395538"/>
              <a:gd name="connsiteX162" fmla="*/ 1200150 w 3886200"/>
              <a:gd name="connsiteY162" fmla="*/ 357188 h 2395538"/>
              <a:gd name="connsiteX163" fmla="*/ 1266825 w 3886200"/>
              <a:gd name="connsiteY163" fmla="*/ 328613 h 2395538"/>
              <a:gd name="connsiteX164" fmla="*/ 1300163 w 3886200"/>
              <a:gd name="connsiteY164" fmla="*/ 352425 h 2395538"/>
              <a:gd name="connsiteX165" fmla="*/ 1276350 w 3886200"/>
              <a:gd name="connsiteY165" fmla="*/ 385763 h 2395538"/>
              <a:gd name="connsiteX166" fmla="*/ 1243013 w 3886200"/>
              <a:gd name="connsiteY166" fmla="*/ 414338 h 2395538"/>
              <a:gd name="connsiteX167" fmla="*/ 1262063 w 3886200"/>
              <a:gd name="connsiteY167" fmla="*/ 514350 h 2395538"/>
              <a:gd name="connsiteX168" fmla="*/ 1262063 w 3886200"/>
              <a:gd name="connsiteY168" fmla="*/ 557213 h 2395538"/>
              <a:gd name="connsiteX169" fmla="*/ 1271588 w 3886200"/>
              <a:gd name="connsiteY169" fmla="*/ 595313 h 2395538"/>
              <a:gd name="connsiteX170" fmla="*/ 1376363 w 3886200"/>
              <a:gd name="connsiteY170" fmla="*/ 623888 h 2395538"/>
              <a:gd name="connsiteX171" fmla="*/ 1538288 w 3886200"/>
              <a:gd name="connsiteY171" fmla="*/ 604838 h 2395538"/>
              <a:gd name="connsiteX172" fmla="*/ 1662113 w 3886200"/>
              <a:gd name="connsiteY172" fmla="*/ 623888 h 2395538"/>
              <a:gd name="connsiteX173" fmla="*/ 1752600 w 3886200"/>
              <a:gd name="connsiteY173" fmla="*/ 604838 h 2395538"/>
              <a:gd name="connsiteX174" fmla="*/ 1857375 w 3886200"/>
              <a:gd name="connsiteY174" fmla="*/ 490538 h 2395538"/>
              <a:gd name="connsiteX175" fmla="*/ 1943100 w 3886200"/>
              <a:gd name="connsiteY175" fmla="*/ 390525 h 2395538"/>
              <a:gd name="connsiteX176" fmla="*/ 1995488 w 3886200"/>
              <a:gd name="connsiteY176" fmla="*/ 333375 h 2395538"/>
              <a:gd name="connsiteX177" fmla="*/ 2000250 w 3886200"/>
              <a:gd name="connsiteY177" fmla="*/ 285750 h 2395538"/>
              <a:gd name="connsiteX178" fmla="*/ 2081213 w 3886200"/>
              <a:gd name="connsiteY178" fmla="*/ 219075 h 2395538"/>
              <a:gd name="connsiteX179" fmla="*/ 2166938 w 3886200"/>
              <a:gd name="connsiteY179" fmla="*/ 214313 h 2395538"/>
              <a:gd name="connsiteX180" fmla="*/ 2357438 w 3886200"/>
              <a:gd name="connsiteY180" fmla="*/ 71438 h 2395538"/>
              <a:gd name="connsiteX181" fmla="*/ 2419350 w 3886200"/>
              <a:gd name="connsiteY181" fmla="*/ 4763 h 2395538"/>
              <a:gd name="connsiteX182" fmla="*/ 2700338 w 3886200"/>
              <a:gd name="connsiteY182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05038 w 3886200"/>
              <a:gd name="connsiteY14" fmla="*/ 557212 h 2395538"/>
              <a:gd name="connsiteX15" fmla="*/ 1800225 w 3886200"/>
              <a:gd name="connsiteY15" fmla="*/ 819150 h 2395538"/>
              <a:gd name="connsiteX16" fmla="*/ 1743075 w 3886200"/>
              <a:gd name="connsiteY16" fmla="*/ 957262 h 2395538"/>
              <a:gd name="connsiteX17" fmla="*/ 1847850 w 3886200"/>
              <a:gd name="connsiteY17" fmla="*/ 1119187 h 2395538"/>
              <a:gd name="connsiteX18" fmla="*/ 1733550 w 3886200"/>
              <a:gd name="connsiteY18" fmla="*/ 1252538 h 2395538"/>
              <a:gd name="connsiteX19" fmla="*/ 1681163 w 3886200"/>
              <a:gd name="connsiteY19" fmla="*/ 1114425 h 2395538"/>
              <a:gd name="connsiteX20" fmla="*/ 1576388 w 3886200"/>
              <a:gd name="connsiteY20" fmla="*/ 1090613 h 2395538"/>
              <a:gd name="connsiteX21" fmla="*/ 1285875 w 3886200"/>
              <a:gd name="connsiteY21" fmla="*/ 1290637 h 2395538"/>
              <a:gd name="connsiteX22" fmla="*/ 1395413 w 3886200"/>
              <a:gd name="connsiteY22" fmla="*/ 1314451 h 2395538"/>
              <a:gd name="connsiteX23" fmla="*/ 1376363 w 3886200"/>
              <a:gd name="connsiteY23" fmla="*/ 1438275 h 2395538"/>
              <a:gd name="connsiteX24" fmla="*/ 1652588 w 3886200"/>
              <a:gd name="connsiteY24" fmla="*/ 1624013 h 2395538"/>
              <a:gd name="connsiteX25" fmla="*/ 1790700 w 3886200"/>
              <a:gd name="connsiteY25" fmla="*/ 1338263 h 2395538"/>
              <a:gd name="connsiteX26" fmla="*/ 1714500 w 3886200"/>
              <a:gd name="connsiteY26" fmla="*/ 1333500 h 2395538"/>
              <a:gd name="connsiteX27" fmla="*/ 1738313 w 3886200"/>
              <a:gd name="connsiteY27" fmla="*/ 1262063 h 2395538"/>
              <a:gd name="connsiteX28" fmla="*/ 1895475 w 3886200"/>
              <a:gd name="connsiteY28" fmla="*/ 1119188 h 2395538"/>
              <a:gd name="connsiteX29" fmla="*/ 2705100 w 3886200"/>
              <a:gd name="connsiteY29" fmla="*/ 785813 h 2395538"/>
              <a:gd name="connsiteX30" fmla="*/ 2309813 w 3886200"/>
              <a:gd name="connsiteY30" fmla="*/ 890588 h 2395538"/>
              <a:gd name="connsiteX31" fmla="*/ 2852738 w 3886200"/>
              <a:gd name="connsiteY31" fmla="*/ 704850 h 2395538"/>
              <a:gd name="connsiteX32" fmla="*/ 3128963 w 3886200"/>
              <a:gd name="connsiteY32" fmla="*/ 657225 h 2395538"/>
              <a:gd name="connsiteX33" fmla="*/ 3333750 w 3886200"/>
              <a:gd name="connsiteY33" fmla="*/ 514350 h 2395538"/>
              <a:gd name="connsiteX34" fmla="*/ 3600450 w 3886200"/>
              <a:gd name="connsiteY34" fmla="*/ 257175 h 2395538"/>
              <a:gd name="connsiteX35" fmla="*/ 3686175 w 3886200"/>
              <a:gd name="connsiteY35" fmla="*/ 157163 h 2395538"/>
              <a:gd name="connsiteX36" fmla="*/ 3667125 w 3886200"/>
              <a:gd name="connsiteY36" fmla="*/ 119063 h 2395538"/>
              <a:gd name="connsiteX37" fmla="*/ 3762375 w 3886200"/>
              <a:gd name="connsiteY37" fmla="*/ 0 h 2395538"/>
              <a:gd name="connsiteX38" fmla="*/ 3886200 w 3886200"/>
              <a:gd name="connsiteY38" fmla="*/ 4763 h 2395538"/>
              <a:gd name="connsiteX39" fmla="*/ 3886200 w 3886200"/>
              <a:gd name="connsiteY39" fmla="*/ 933450 h 2395538"/>
              <a:gd name="connsiteX40" fmla="*/ 3886200 w 3886200"/>
              <a:gd name="connsiteY40" fmla="*/ 1157288 h 2395538"/>
              <a:gd name="connsiteX41" fmla="*/ 3805238 w 3886200"/>
              <a:gd name="connsiteY41" fmla="*/ 1171575 h 2395538"/>
              <a:gd name="connsiteX42" fmla="*/ 3757613 w 3886200"/>
              <a:gd name="connsiteY42" fmla="*/ 1190625 h 2395538"/>
              <a:gd name="connsiteX43" fmla="*/ 3719513 w 3886200"/>
              <a:gd name="connsiteY43" fmla="*/ 1233488 h 2395538"/>
              <a:gd name="connsiteX44" fmla="*/ 3705225 w 3886200"/>
              <a:gd name="connsiteY44" fmla="*/ 1266825 h 2395538"/>
              <a:gd name="connsiteX45" fmla="*/ 3676650 w 3886200"/>
              <a:gd name="connsiteY45" fmla="*/ 1271588 h 2395538"/>
              <a:gd name="connsiteX46" fmla="*/ 3648075 w 3886200"/>
              <a:gd name="connsiteY46" fmla="*/ 1238250 h 2395538"/>
              <a:gd name="connsiteX47" fmla="*/ 3605213 w 3886200"/>
              <a:gd name="connsiteY47" fmla="*/ 1209675 h 2395538"/>
              <a:gd name="connsiteX48" fmla="*/ 3533775 w 3886200"/>
              <a:gd name="connsiteY48" fmla="*/ 1243013 h 2395538"/>
              <a:gd name="connsiteX49" fmla="*/ 3448050 w 3886200"/>
              <a:gd name="connsiteY49" fmla="*/ 1271588 h 2395538"/>
              <a:gd name="connsiteX50" fmla="*/ 3371850 w 3886200"/>
              <a:gd name="connsiteY50" fmla="*/ 1276350 h 2395538"/>
              <a:gd name="connsiteX51" fmla="*/ 3333750 w 3886200"/>
              <a:gd name="connsiteY51" fmla="*/ 1304925 h 2395538"/>
              <a:gd name="connsiteX52" fmla="*/ 3290888 w 3886200"/>
              <a:gd name="connsiteY52" fmla="*/ 1285875 h 2395538"/>
              <a:gd name="connsiteX53" fmla="*/ 3243263 w 3886200"/>
              <a:gd name="connsiteY53" fmla="*/ 1281113 h 2395538"/>
              <a:gd name="connsiteX54" fmla="*/ 3186113 w 3886200"/>
              <a:gd name="connsiteY54" fmla="*/ 1276350 h 2395538"/>
              <a:gd name="connsiteX55" fmla="*/ 3114675 w 3886200"/>
              <a:gd name="connsiteY55" fmla="*/ 1276350 h 2395538"/>
              <a:gd name="connsiteX56" fmla="*/ 3057525 w 3886200"/>
              <a:gd name="connsiteY56" fmla="*/ 1323975 h 2395538"/>
              <a:gd name="connsiteX57" fmla="*/ 2995613 w 3886200"/>
              <a:gd name="connsiteY57" fmla="*/ 1381125 h 2395538"/>
              <a:gd name="connsiteX58" fmla="*/ 2928938 w 3886200"/>
              <a:gd name="connsiteY58" fmla="*/ 1428750 h 2395538"/>
              <a:gd name="connsiteX59" fmla="*/ 2895600 w 3886200"/>
              <a:gd name="connsiteY59" fmla="*/ 1466850 h 2395538"/>
              <a:gd name="connsiteX60" fmla="*/ 2852738 w 3886200"/>
              <a:gd name="connsiteY60" fmla="*/ 1514475 h 2395538"/>
              <a:gd name="connsiteX61" fmla="*/ 2824163 w 3886200"/>
              <a:gd name="connsiteY61" fmla="*/ 1552575 h 2395538"/>
              <a:gd name="connsiteX62" fmla="*/ 2752725 w 3886200"/>
              <a:gd name="connsiteY62" fmla="*/ 1585913 h 2395538"/>
              <a:gd name="connsiteX63" fmla="*/ 2705100 w 3886200"/>
              <a:gd name="connsiteY63" fmla="*/ 1652588 h 2395538"/>
              <a:gd name="connsiteX64" fmla="*/ 2667000 w 3886200"/>
              <a:gd name="connsiteY64" fmla="*/ 1724025 h 2395538"/>
              <a:gd name="connsiteX65" fmla="*/ 2595563 w 3886200"/>
              <a:gd name="connsiteY65" fmla="*/ 1743075 h 2395538"/>
              <a:gd name="connsiteX66" fmla="*/ 2505075 w 3886200"/>
              <a:gd name="connsiteY66" fmla="*/ 1695450 h 2395538"/>
              <a:gd name="connsiteX67" fmla="*/ 2452688 w 3886200"/>
              <a:gd name="connsiteY67" fmla="*/ 1662113 h 2395538"/>
              <a:gd name="connsiteX68" fmla="*/ 2414588 w 3886200"/>
              <a:gd name="connsiteY68" fmla="*/ 1671638 h 2395538"/>
              <a:gd name="connsiteX69" fmla="*/ 2386013 w 3886200"/>
              <a:gd name="connsiteY69" fmla="*/ 1695450 h 2395538"/>
              <a:gd name="connsiteX70" fmla="*/ 2343150 w 3886200"/>
              <a:gd name="connsiteY70" fmla="*/ 1700213 h 2395538"/>
              <a:gd name="connsiteX71" fmla="*/ 2281238 w 3886200"/>
              <a:gd name="connsiteY71" fmla="*/ 1690688 h 2395538"/>
              <a:gd name="connsiteX72" fmla="*/ 2233613 w 3886200"/>
              <a:gd name="connsiteY72" fmla="*/ 1719263 h 2395538"/>
              <a:gd name="connsiteX73" fmla="*/ 2233613 w 3886200"/>
              <a:gd name="connsiteY73" fmla="*/ 1762125 h 2395538"/>
              <a:gd name="connsiteX74" fmla="*/ 2205038 w 3886200"/>
              <a:gd name="connsiteY74" fmla="*/ 1781175 h 2395538"/>
              <a:gd name="connsiteX75" fmla="*/ 2157413 w 3886200"/>
              <a:gd name="connsiteY75" fmla="*/ 1790700 h 2395538"/>
              <a:gd name="connsiteX76" fmla="*/ 2119313 w 3886200"/>
              <a:gd name="connsiteY76" fmla="*/ 1795463 h 2395538"/>
              <a:gd name="connsiteX77" fmla="*/ 2062163 w 3886200"/>
              <a:gd name="connsiteY77" fmla="*/ 1843088 h 2395538"/>
              <a:gd name="connsiteX78" fmla="*/ 2028825 w 3886200"/>
              <a:gd name="connsiteY78" fmla="*/ 1876425 h 2395538"/>
              <a:gd name="connsiteX79" fmla="*/ 1985963 w 3886200"/>
              <a:gd name="connsiteY79" fmla="*/ 1928813 h 2395538"/>
              <a:gd name="connsiteX80" fmla="*/ 1933575 w 3886200"/>
              <a:gd name="connsiteY80" fmla="*/ 1938338 h 2395538"/>
              <a:gd name="connsiteX81" fmla="*/ 1847850 w 3886200"/>
              <a:gd name="connsiteY81" fmla="*/ 1905000 h 2395538"/>
              <a:gd name="connsiteX82" fmla="*/ 1771650 w 3886200"/>
              <a:gd name="connsiteY82" fmla="*/ 1890713 h 2395538"/>
              <a:gd name="connsiteX83" fmla="*/ 1704975 w 3886200"/>
              <a:gd name="connsiteY83" fmla="*/ 1919288 h 2395538"/>
              <a:gd name="connsiteX84" fmla="*/ 1638300 w 3886200"/>
              <a:gd name="connsiteY84" fmla="*/ 1933575 h 2395538"/>
              <a:gd name="connsiteX85" fmla="*/ 1628775 w 3886200"/>
              <a:gd name="connsiteY85" fmla="*/ 1976438 h 2395538"/>
              <a:gd name="connsiteX86" fmla="*/ 1690688 w 3886200"/>
              <a:gd name="connsiteY86" fmla="*/ 2028825 h 2395538"/>
              <a:gd name="connsiteX87" fmla="*/ 1781175 w 3886200"/>
              <a:gd name="connsiteY87" fmla="*/ 2081213 h 2395538"/>
              <a:gd name="connsiteX88" fmla="*/ 1862138 w 3886200"/>
              <a:gd name="connsiteY88" fmla="*/ 2143125 h 2395538"/>
              <a:gd name="connsiteX89" fmla="*/ 1900238 w 3886200"/>
              <a:gd name="connsiteY89" fmla="*/ 2162175 h 2395538"/>
              <a:gd name="connsiteX90" fmla="*/ 1847850 w 3886200"/>
              <a:gd name="connsiteY90" fmla="*/ 2176463 h 2395538"/>
              <a:gd name="connsiteX91" fmla="*/ 1728788 w 3886200"/>
              <a:gd name="connsiteY91" fmla="*/ 2114550 h 2395538"/>
              <a:gd name="connsiteX92" fmla="*/ 1595438 w 3886200"/>
              <a:gd name="connsiteY92" fmla="*/ 2043113 h 2395538"/>
              <a:gd name="connsiteX93" fmla="*/ 1528763 w 3886200"/>
              <a:gd name="connsiteY93" fmla="*/ 1976438 h 2395538"/>
              <a:gd name="connsiteX94" fmla="*/ 1385888 w 3886200"/>
              <a:gd name="connsiteY94" fmla="*/ 1924050 h 2395538"/>
              <a:gd name="connsiteX95" fmla="*/ 1328738 w 3886200"/>
              <a:gd name="connsiteY95" fmla="*/ 1933575 h 2395538"/>
              <a:gd name="connsiteX96" fmla="*/ 1304925 w 3886200"/>
              <a:gd name="connsiteY96" fmla="*/ 1933575 h 2395538"/>
              <a:gd name="connsiteX97" fmla="*/ 1323975 w 3886200"/>
              <a:gd name="connsiteY97" fmla="*/ 1985963 h 2395538"/>
              <a:gd name="connsiteX98" fmla="*/ 1476375 w 3886200"/>
              <a:gd name="connsiteY98" fmla="*/ 2057400 h 2395538"/>
              <a:gd name="connsiteX99" fmla="*/ 1643063 w 3886200"/>
              <a:gd name="connsiteY99" fmla="*/ 2128838 h 2395538"/>
              <a:gd name="connsiteX100" fmla="*/ 1776413 w 3886200"/>
              <a:gd name="connsiteY100" fmla="*/ 2205038 h 2395538"/>
              <a:gd name="connsiteX101" fmla="*/ 1957388 w 3886200"/>
              <a:gd name="connsiteY101" fmla="*/ 2305050 h 2395538"/>
              <a:gd name="connsiteX102" fmla="*/ 2081213 w 3886200"/>
              <a:gd name="connsiteY102" fmla="*/ 2390775 h 2395538"/>
              <a:gd name="connsiteX103" fmla="*/ 457200 w 3886200"/>
              <a:gd name="connsiteY103" fmla="*/ 2390775 h 2395538"/>
              <a:gd name="connsiteX104" fmla="*/ 452438 w 3886200"/>
              <a:gd name="connsiteY104" fmla="*/ 2324100 h 2395538"/>
              <a:gd name="connsiteX105" fmla="*/ 409575 w 3886200"/>
              <a:gd name="connsiteY105" fmla="*/ 2300288 h 2395538"/>
              <a:gd name="connsiteX106" fmla="*/ 352425 w 3886200"/>
              <a:gd name="connsiteY106" fmla="*/ 2343150 h 2395538"/>
              <a:gd name="connsiteX107" fmla="*/ 300038 w 3886200"/>
              <a:gd name="connsiteY107" fmla="*/ 2390775 h 2395538"/>
              <a:gd name="connsiteX108" fmla="*/ 290513 w 3886200"/>
              <a:gd name="connsiteY108" fmla="*/ 2395538 h 2395538"/>
              <a:gd name="connsiteX109" fmla="*/ 219075 w 3886200"/>
              <a:gd name="connsiteY109" fmla="*/ 2390775 h 2395538"/>
              <a:gd name="connsiteX110" fmla="*/ 152400 w 3886200"/>
              <a:gd name="connsiteY110" fmla="*/ 2343150 h 2395538"/>
              <a:gd name="connsiteX111" fmla="*/ 90488 w 3886200"/>
              <a:gd name="connsiteY111" fmla="*/ 2309813 h 2395538"/>
              <a:gd name="connsiteX112" fmla="*/ 71438 w 3886200"/>
              <a:gd name="connsiteY112" fmla="*/ 2243138 h 2395538"/>
              <a:gd name="connsiteX113" fmla="*/ 71438 w 3886200"/>
              <a:gd name="connsiteY113" fmla="*/ 2243138 h 2395538"/>
              <a:gd name="connsiteX114" fmla="*/ 142875 w 3886200"/>
              <a:gd name="connsiteY114" fmla="*/ 2190750 h 2395538"/>
              <a:gd name="connsiteX115" fmla="*/ 195263 w 3886200"/>
              <a:gd name="connsiteY115" fmla="*/ 2128838 h 2395538"/>
              <a:gd name="connsiteX116" fmla="*/ 180975 w 3886200"/>
              <a:gd name="connsiteY116" fmla="*/ 2014538 h 2395538"/>
              <a:gd name="connsiteX117" fmla="*/ 161925 w 3886200"/>
              <a:gd name="connsiteY117" fmla="*/ 1976438 h 2395538"/>
              <a:gd name="connsiteX118" fmla="*/ 147638 w 3886200"/>
              <a:gd name="connsiteY118" fmla="*/ 1943100 h 2395538"/>
              <a:gd name="connsiteX119" fmla="*/ 104775 w 3886200"/>
              <a:gd name="connsiteY119" fmla="*/ 1933575 h 2395538"/>
              <a:gd name="connsiteX120" fmla="*/ 61913 w 3886200"/>
              <a:gd name="connsiteY120" fmla="*/ 1966913 h 2395538"/>
              <a:gd name="connsiteX121" fmla="*/ 28575 w 3886200"/>
              <a:gd name="connsiteY121" fmla="*/ 1976438 h 2395538"/>
              <a:gd name="connsiteX122" fmla="*/ 0 w 3886200"/>
              <a:gd name="connsiteY122" fmla="*/ 1924050 h 2395538"/>
              <a:gd name="connsiteX123" fmla="*/ 19050 w 3886200"/>
              <a:gd name="connsiteY123" fmla="*/ 1866900 h 2395538"/>
              <a:gd name="connsiteX124" fmla="*/ 71438 w 3886200"/>
              <a:gd name="connsiteY124" fmla="*/ 1838325 h 2395538"/>
              <a:gd name="connsiteX125" fmla="*/ 147638 w 3886200"/>
              <a:gd name="connsiteY125" fmla="*/ 1828800 h 2395538"/>
              <a:gd name="connsiteX126" fmla="*/ 190500 w 3886200"/>
              <a:gd name="connsiteY126" fmla="*/ 1785938 h 2395538"/>
              <a:gd name="connsiteX127" fmla="*/ 166688 w 3886200"/>
              <a:gd name="connsiteY127" fmla="*/ 1757363 h 2395538"/>
              <a:gd name="connsiteX128" fmla="*/ 171450 w 3886200"/>
              <a:gd name="connsiteY128" fmla="*/ 1671638 h 2395538"/>
              <a:gd name="connsiteX129" fmla="*/ 185738 w 3886200"/>
              <a:gd name="connsiteY129" fmla="*/ 1619250 h 2395538"/>
              <a:gd name="connsiteX130" fmla="*/ 200025 w 3886200"/>
              <a:gd name="connsiteY130" fmla="*/ 1571625 h 2395538"/>
              <a:gd name="connsiteX131" fmla="*/ 180975 w 3886200"/>
              <a:gd name="connsiteY131" fmla="*/ 1514475 h 2395538"/>
              <a:gd name="connsiteX132" fmla="*/ 109538 w 3886200"/>
              <a:gd name="connsiteY132" fmla="*/ 1471613 h 2395538"/>
              <a:gd name="connsiteX133" fmla="*/ 195263 w 3886200"/>
              <a:gd name="connsiteY133" fmla="*/ 1423988 h 2395538"/>
              <a:gd name="connsiteX134" fmla="*/ 290513 w 3886200"/>
              <a:gd name="connsiteY134" fmla="*/ 1328738 h 2395538"/>
              <a:gd name="connsiteX135" fmla="*/ 342900 w 3886200"/>
              <a:gd name="connsiteY135" fmla="*/ 1271588 h 2395538"/>
              <a:gd name="connsiteX136" fmla="*/ 376238 w 3886200"/>
              <a:gd name="connsiteY136" fmla="*/ 1252538 h 2395538"/>
              <a:gd name="connsiteX137" fmla="*/ 376238 w 3886200"/>
              <a:gd name="connsiteY137" fmla="*/ 1252538 h 2395538"/>
              <a:gd name="connsiteX138" fmla="*/ 371475 w 3886200"/>
              <a:gd name="connsiteY138" fmla="*/ 1319213 h 2395538"/>
              <a:gd name="connsiteX139" fmla="*/ 376238 w 3886200"/>
              <a:gd name="connsiteY139" fmla="*/ 1404938 h 2395538"/>
              <a:gd name="connsiteX140" fmla="*/ 347663 w 3886200"/>
              <a:gd name="connsiteY140" fmla="*/ 1524000 h 2395538"/>
              <a:gd name="connsiteX141" fmla="*/ 366713 w 3886200"/>
              <a:gd name="connsiteY141" fmla="*/ 1624013 h 2395538"/>
              <a:gd name="connsiteX142" fmla="*/ 514350 w 3886200"/>
              <a:gd name="connsiteY142" fmla="*/ 1657350 h 2395538"/>
              <a:gd name="connsiteX143" fmla="*/ 623888 w 3886200"/>
              <a:gd name="connsiteY143" fmla="*/ 1666875 h 2395538"/>
              <a:gd name="connsiteX144" fmla="*/ 747713 w 3886200"/>
              <a:gd name="connsiteY144" fmla="*/ 1633538 h 2395538"/>
              <a:gd name="connsiteX145" fmla="*/ 862013 w 3886200"/>
              <a:gd name="connsiteY145" fmla="*/ 1624013 h 2395538"/>
              <a:gd name="connsiteX146" fmla="*/ 971550 w 3886200"/>
              <a:gd name="connsiteY146" fmla="*/ 1552575 h 2395538"/>
              <a:gd name="connsiteX147" fmla="*/ 1009650 w 3886200"/>
              <a:gd name="connsiteY147" fmla="*/ 1504950 h 2395538"/>
              <a:gd name="connsiteX148" fmla="*/ 1071563 w 3886200"/>
              <a:gd name="connsiteY148" fmla="*/ 1552575 h 2395538"/>
              <a:gd name="connsiteX149" fmla="*/ 1109663 w 3886200"/>
              <a:gd name="connsiteY149" fmla="*/ 1562100 h 2395538"/>
              <a:gd name="connsiteX150" fmla="*/ 1114425 w 3886200"/>
              <a:gd name="connsiteY150" fmla="*/ 1423988 h 2395538"/>
              <a:gd name="connsiteX151" fmla="*/ 1147763 w 3886200"/>
              <a:gd name="connsiteY151" fmla="*/ 1147763 h 2395538"/>
              <a:gd name="connsiteX152" fmla="*/ 1090613 w 3886200"/>
              <a:gd name="connsiteY152" fmla="*/ 962025 h 2395538"/>
              <a:gd name="connsiteX153" fmla="*/ 1000125 w 3886200"/>
              <a:gd name="connsiteY153" fmla="*/ 771525 h 2395538"/>
              <a:gd name="connsiteX154" fmla="*/ 947738 w 3886200"/>
              <a:gd name="connsiteY154" fmla="*/ 671513 h 2395538"/>
              <a:gd name="connsiteX155" fmla="*/ 928688 w 3886200"/>
              <a:gd name="connsiteY155" fmla="*/ 619125 h 2395538"/>
              <a:gd name="connsiteX156" fmla="*/ 938213 w 3886200"/>
              <a:gd name="connsiteY156" fmla="*/ 561975 h 2395538"/>
              <a:gd name="connsiteX157" fmla="*/ 981075 w 3886200"/>
              <a:gd name="connsiteY157" fmla="*/ 552450 h 2395538"/>
              <a:gd name="connsiteX158" fmla="*/ 1038225 w 3886200"/>
              <a:gd name="connsiteY158" fmla="*/ 533400 h 2395538"/>
              <a:gd name="connsiteX159" fmla="*/ 1090613 w 3886200"/>
              <a:gd name="connsiteY159" fmla="*/ 471488 h 2395538"/>
              <a:gd name="connsiteX160" fmla="*/ 1152525 w 3886200"/>
              <a:gd name="connsiteY160" fmla="*/ 504825 h 2395538"/>
              <a:gd name="connsiteX161" fmla="*/ 1181100 w 3886200"/>
              <a:gd name="connsiteY161" fmla="*/ 519113 h 2395538"/>
              <a:gd name="connsiteX162" fmla="*/ 1185863 w 3886200"/>
              <a:gd name="connsiteY162" fmla="*/ 433388 h 2395538"/>
              <a:gd name="connsiteX163" fmla="*/ 1200150 w 3886200"/>
              <a:gd name="connsiteY163" fmla="*/ 357188 h 2395538"/>
              <a:gd name="connsiteX164" fmla="*/ 1266825 w 3886200"/>
              <a:gd name="connsiteY164" fmla="*/ 328613 h 2395538"/>
              <a:gd name="connsiteX165" fmla="*/ 1300163 w 3886200"/>
              <a:gd name="connsiteY165" fmla="*/ 352425 h 2395538"/>
              <a:gd name="connsiteX166" fmla="*/ 1276350 w 3886200"/>
              <a:gd name="connsiteY166" fmla="*/ 385763 h 2395538"/>
              <a:gd name="connsiteX167" fmla="*/ 1243013 w 3886200"/>
              <a:gd name="connsiteY167" fmla="*/ 414338 h 2395538"/>
              <a:gd name="connsiteX168" fmla="*/ 1262063 w 3886200"/>
              <a:gd name="connsiteY168" fmla="*/ 514350 h 2395538"/>
              <a:gd name="connsiteX169" fmla="*/ 1262063 w 3886200"/>
              <a:gd name="connsiteY169" fmla="*/ 557213 h 2395538"/>
              <a:gd name="connsiteX170" fmla="*/ 1271588 w 3886200"/>
              <a:gd name="connsiteY170" fmla="*/ 595313 h 2395538"/>
              <a:gd name="connsiteX171" fmla="*/ 1376363 w 3886200"/>
              <a:gd name="connsiteY171" fmla="*/ 623888 h 2395538"/>
              <a:gd name="connsiteX172" fmla="*/ 1538288 w 3886200"/>
              <a:gd name="connsiteY172" fmla="*/ 604838 h 2395538"/>
              <a:gd name="connsiteX173" fmla="*/ 1662113 w 3886200"/>
              <a:gd name="connsiteY173" fmla="*/ 623888 h 2395538"/>
              <a:gd name="connsiteX174" fmla="*/ 1752600 w 3886200"/>
              <a:gd name="connsiteY174" fmla="*/ 604838 h 2395538"/>
              <a:gd name="connsiteX175" fmla="*/ 1857375 w 3886200"/>
              <a:gd name="connsiteY175" fmla="*/ 490538 h 2395538"/>
              <a:gd name="connsiteX176" fmla="*/ 1943100 w 3886200"/>
              <a:gd name="connsiteY176" fmla="*/ 390525 h 2395538"/>
              <a:gd name="connsiteX177" fmla="*/ 1995488 w 3886200"/>
              <a:gd name="connsiteY177" fmla="*/ 333375 h 2395538"/>
              <a:gd name="connsiteX178" fmla="*/ 2000250 w 3886200"/>
              <a:gd name="connsiteY178" fmla="*/ 285750 h 2395538"/>
              <a:gd name="connsiteX179" fmla="*/ 2081213 w 3886200"/>
              <a:gd name="connsiteY179" fmla="*/ 219075 h 2395538"/>
              <a:gd name="connsiteX180" fmla="*/ 2166938 w 3886200"/>
              <a:gd name="connsiteY180" fmla="*/ 214313 h 2395538"/>
              <a:gd name="connsiteX181" fmla="*/ 2357438 w 3886200"/>
              <a:gd name="connsiteY181" fmla="*/ 71438 h 2395538"/>
              <a:gd name="connsiteX182" fmla="*/ 2419350 w 3886200"/>
              <a:gd name="connsiteY182" fmla="*/ 4763 h 2395538"/>
              <a:gd name="connsiteX183" fmla="*/ 2700338 w 3886200"/>
              <a:gd name="connsiteY183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05038 w 3886200"/>
              <a:gd name="connsiteY14" fmla="*/ 557212 h 2395538"/>
              <a:gd name="connsiteX15" fmla="*/ 1800225 w 3886200"/>
              <a:gd name="connsiteY15" fmla="*/ 819150 h 2395538"/>
              <a:gd name="connsiteX16" fmla="*/ 1743075 w 3886200"/>
              <a:gd name="connsiteY16" fmla="*/ 957262 h 2395538"/>
              <a:gd name="connsiteX17" fmla="*/ 1847850 w 3886200"/>
              <a:gd name="connsiteY17" fmla="*/ 1119187 h 2395538"/>
              <a:gd name="connsiteX18" fmla="*/ 1733550 w 3886200"/>
              <a:gd name="connsiteY18" fmla="*/ 1252538 h 2395538"/>
              <a:gd name="connsiteX19" fmla="*/ 1681163 w 3886200"/>
              <a:gd name="connsiteY19" fmla="*/ 1114425 h 2395538"/>
              <a:gd name="connsiteX20" fmla="*/ 1576388 w 3886200"/>
              <a:gd name="connsiteY20" fmla="*/ 1090613 h 2395538"/>
              <a:gd name="connsiteX21" fmla="*/ 1285875 w 3886200"/>
              <a:gd name="connsiteY21" fmla="*/ 1290637 h 2395538"/>
              <a:gd name="connsiteX22" fmla="*/ 1395413 w 3886200"/>
              <a:gd name="connsiteY22" fmla="*/ 1314451 h 2395538"/>
              <a:gd name="connsiteX23" fmla="*/ 1376363 w 3886200"/>
              <a:gd name="connsiteY23" fmla="*/ 1438275 h 2395538"/>
              <a:gd name="connsiteX24" fmla="*/ 1652588 w 3886200"/>
              <a:gd name="connsiteY24" fmla="*/ 1624013 h 2395538"/>
              <a:gd name="connsiteX25" fmla="*/ 1790700 w 3886200"/>
              <a:gd name="connsiteY25" fmla="*/ 1338263 h 2395538"/>
              <a:gd name="connsiteX26" fmla="*/ 1714500 w 3886200"/>
              <a:gd name="connsiteY26" fmla="*/ 1333500 h 2395538"/>
              <a:gd name="connsiteX27" fmla="*/ 1738313 w 3886200"/>
              <a:gd name="connsiteY27" fmla="*/ 1262063 h 2395538"/>
              <a:gd name="connsiteX28" fmla="*/ 1895475 w 3886200"/>
              <a:gd name="connsiteY28" fmla="*/ 1119188 h 2395538"/>
              <a:gd name="connsiteX29" fmla="*/ 2243138 w 3886200"/>
              <a:gd name="connsiteY29" fmla="*/ 928688 h 2395538"/>
              <a:gd name="connsiteX30" fmla="*/ 2309813 w 3886200"/>
              <a:gd name="connsiteY30" fmla="*/ 890588 h 2395538"/>
              <a:gd name="connsiteX31" fmla="*/ 2852738 w 3886200"/>
              <a:gd name="connsiteY31" fmla="*/ 704850 h 2395538"/>
              <a:gd name="connsiteX32" fmla="*/ 3128963 w 3886200"/>
              <a:gd name="connsiteY32" fmla="*/ 657225 h 2395538"/>
              <a:gd name="connsiteX33" fmla="*/ 3333750 w 3886200"/>
              <a:gd name="connsiteY33" fmla="*/ 514350 h 2395538"/>
              <a:gd name="connsiteX34" fmla="*/ 3600450 w 3886200"/>
              <a:gd name="connsiteY34" fmla="*/ 257175 h 2395538"/>
              <a:gd name="connsiteX35" fmla="*/ 3686175 w 3886200"/>
              <a:gd name="connsiteY35" fmla="*/ 157163 h 2395538"/>
              <a:gd name="connsiteX36" fmla="*/ 3667125 w 3886200"/>
              <a:gd name="connsiteY36" fmla="*/ 119063 h 2395538"/>
              <a:gd name="connsiteX37" fmla="*/ 3762375 w 3886200"/>
              <a:gd name="connsiteY37" fmla="*/ 0 h 2395538"/>
              <a:gd name="connsiteX38" fmla="*/ 3886200 w 3886200"/>
              <a:gd name="connsiteY38" fmla="*/ 4763 h 2395538"/>
              <a:gd name="connsiteX39" fmla="*/ 3886200 w 3886200"/>
              <a:gd name="connsiteY39" fmla="*/ 933450 h 2395538"/>
              <a:gd name="connsiteX40" fmla="*/ 3886200 w 3886200"/>
              <a:gd name="connsiteY40" fmla="*/ 1157288 h 2395538"/>
              <a:gd name="connsiteX41" fmla="*/ 3805238 w 3886200"/>
              <a:gd name="connsiteY41" fmla="*/ 1171575 h 2395538"/>
              <a:gd name="connsiteX42" fmla="*/ 3757613 w 3886200"/>
              <a:gd name="connsiteY42" fmla="*/ 1190625 h 2395538"/>
              <a:gd name="connsiteX43" fmla="*/ 3719513 w 3886200"/>
              <a:gd name="connsiteY43" fmla="*/ 1233488 h 2395538"/>
              <a:gd name="connsiteX44" fmla="*/ 3705225 w 3886200"/>
              <a:gd name="connsiteY44" fmla="*/ 1266825 h 2395538"/>
              <a:gd name="connsiteX45" fmla="*/ 3676650 w 3886200"/>
              <a:gd name="connsiteY45" fmla="*/ 1271588 h 2395538"/>
              <a:gd name="connsiteX46" fmla="*/ 3648075 w 3886200"/>
              <a:gd name="connsiteY46" fmla="*/ 1238250 h 2395538"/>
              <a:gd name="connsiteX47" fmla="*/ 3605213 w 3886200"/>
              <a:gd name="connsiteY47" fmla="*/ 1209675 h 2395538"/>
              <a:gd name="connsiteX48" fmla="*/ 3533775 w 3886200"/>
              <a:gd name="connsiteY48" fmla="*/ 1243013 h 2395538"/>
              <a:gd name="connsiteX49" fmla="*/ 3448050 w 3886200"/>
              <a:gd name="connsiteY49" fmla="*/ 1271588 h 2395538"/>
              <a:gd name="connsiteX50" fmla="*/ 3371850 w 3886200"/>
              <a:gd name="connsiteY50" fmla="*/ 1276350 h 2395538"/>
              <a:gd name="connsiteX51" fmla="*/ 3333750 w 3886200"/>
              <a:gd name="connsiteY51" fmla="*/ 1304925 h 2395538"/>
              <a:gd name="connsiteX52" fmla="*/ 3290888 w 3886200"/>
              <a:gd name="connsiteY52" fmla="*/ 1285875 h 2395538"/>
              <a:gd name="connsiteX53" fmla="*/ 3243263 w 3886200"/>
              <a:gd name="connsiteY53" fmla="*/ 1281113 h 2395538"/>
              <a:gd name="connsiteX54" fmla="*/ 3186113 w 3886200"/>
              <a:gd name="connsiteY54" fmla="*/ 1276350 h 2395538"/>
              <a:gd name="connsiteX55" fmla="*/ 3114675 w 3886200"/>
              <a:gd name="connsiteY55" fmla="*/ 1276350 h 2395538"/>
              <a:gd name="connsiteX56" fmla="*/ 3057525 w 3886200"/>
              <a:gd name="connsiteY56" fmla="*/ 1323975 h 2395538"/>
              <a:gd name="connsiteX57" fmla="*/ 2995613 w 3886200"/>
              <a:gd name="connsiteY57" fmla="*/ 1381125 h 2395538"/>
              <a:gd name="connsiteX58" fmla="*/ 2928938 w 3886200"/>
              <a:gd name="connsiteY58" fmla="*/ 1428750 h 2395538"/>
              <a:gd name="connsiteX59" fmla="*/ 2895600 w 3886200"/>
              <a:gd name="connsiteY59" fmla="*/ 1466850 h 2395538"/>
              <a:gd name="connsiteX60" fmla="*/ 2852738 w 3886200"/>
              <a:gd name="connsiteY60" fmla="*/ 1514475 h 2395538"/>
              <a:gd name="connsiteX61" fmla="*/ 2824163 w 3886200"/>
              <a:gd name="connsiteY61" fmla="*/ 1552575 h 2395538"/>
              <a:gd name="connsiteX62" fmla="*/ 2752725 w 3886200"/>
              <a:gd name="connsiteY62" fmla="*/ 1585913 h 2395538"/>
              <a:gd name="connsiteX63" fmla="*/ 2705100 w 3886200"/>
              <a:gd name="connsiteY63" fmla="*/ 1652588 h 2395538"/>
              <a:gd name="connsiteX64" fmla="*/ 2667000 w 3886200"/>
              <a:gd name="connsiteY64" fmla="*/ 1724025 h 2395538"/>
              <a:gd name="connsiteX65" fmla="*/ 2595563 w 3886200"/>
              <a:gd name="connsiteY65" fmla="*/ 1743075 h 2395538"/>
              <a:gd name="connsiteX66" fmla="*/ 2505075 w 3886200"/>
              <a:gd name="connsiteY66" fmla="*/ 1695450 h 2395538"/>
              <a:gd name="connsiteX67" fmla="*/ 2452688 w 3886200"/>
              <a:gd name="connsiteY67" fmla="*/ 1662113 h 2395538"/>
              <a:gd name="connsiteX68" fmla="*/ 2414588 w 3886200"/>
              <a:gd name="connsiteY68" fmla="*/ 1671638 h 2395538"/>
              <a:gd name="connsiteX69" fmla="*/ 2386013 w 3886200"/>
              <a:gd name="connsiteY69" fmla="*/ 1695450 h 2395538"/>
              <a:gd name="connsiteX70" fmla="*/ 2343150 w 3886200"/>
              <a:gd name="connsiteY70" fmla="*/ 1700213 h 2395538"/>
              <a:gd name="connsiteX71" fmla="*/ 2281238 w 3886200"/>
              <a:gd name="connsiteY71" fmla="*/ 1690688 h 2395538"/>
              <a:gd name="connsiteX72" fmla="*/ 2233613 w 3886200"/>
              <a:gd name="connsiteY72" fmla="*/ 1719263 h 2395538"/>
              <a:gd name="connsiteX73" fmla="*/ 2233613 w 3886200"/>
              <a:gd name="connsiteY73" fmla="*/ 1762125 h 2395538"/>
              <a:gd name="connsiteX74" fmla="*/ 2205038 w 3886200"/>
              <a:gd name="connsiteY74" fmla="*/ 1781175 h 2395538"/>
              <a:gd name="connsiteX75" fmla="*/ 2157413 w 3886200"/>
              <a:gd name="connsiteY75" fmla="*/ 1790700 h 2395538"/>
              <a:gd name="connsiteX76" fmla="*/ 2119313 w 3886200"/>
              <a:gd name="connsiteY76" fmla="*/ 1795463 h 2395538"/>
              <a:gd name="connsiteX77" fmla="*/ 2062163 w 3886200"/>
              <a:gd name="connsiteY77" fmla="*/ 1843088 h 2395538"/>
              <a:gd name="connsiteX78" fmla="*/ 2028825 w 3886200"/>
              <a:gd name="connsiteY78" fmla="*/ 1876425 h 2395538"/>
              <a:gd name="connsiteX79" fmla="*/ 1985963 w 3886200"/>
              <a:gd name="connsiteY79" fmla="*/ 1928813 h 2395538"/>
              <a:gd name="connsiteX80" fmla="*/ 1933575 w 3886200"/>
              <a:gd name="connsiteY80" fmla="*/ 1938338 h 2395538"/>
              <a:gd name="connsiteX81" fmla="*/ 1847850 w 3886200"/>
              <a:gd name="connsiteY81" fmla="*/ 1905000 h 2395538"/>
              <a:gd name="connsiteX82" fmla="*/ 1771650 w 3886200"/>
              <a:gd name="connsiteY82" fmla="*/ 1890713 h 2395538"/>
              <a:gd name="connsiteX83" fmla="*/ 1704975 w 3886200"/>
              <a:gd name="connsiteY83" fmla="*/ 1919288 h 2395538"/>
              <a:gd name="connsiteX84" fmla="*/ 1638300 w 3886200"/>
              <a:gd name="connsiteY84" fmla="*/ 1933575 h 2395538"/>
              <a:gd name="connsiteX85" fmla="*/ 1628775 w 3886200"/>
              <a:gd name="connsiteY85" fmla="*/ 1976438 h 2395538"/>
              <a:gd name="connsiteX86" fmla="*/ 1690688 w 3886200"/>
              <a:gd name="connsiteY86" fmla="*/ 2028825 h 2395538"/>
              <a:gd name="connsiteX87" fmla="*/ 1781175 w 3886200"/>
              <a:gd name="connsiteY87" fmla="*/ 2081213 h 2395538"/>
              <a:gd name="connsiteX88" fmla="*/ 1862138 w 3886200"/>
              <a:gd name="connsiteY88" fmla="*/ 2143125 h 2395538"/>
              <a:gd name="connsiteX89" fmla="*/ 1900238 w 3886200"/>
              <a:gd name="connsiteY89" fmla="*/ 2162175 h 2395538"/>
              <a:gd name="connsiteX90" fmla="*/ 1847850 w 3886200"/>
              <a:gd name="connsiteY90" fmla="*/ 2176463 h 2395538"/>
              <a:gd name="connsiteX91" fmla="*/ 1728788 w 3886200"/>
              <a:gd name="connsiteY91" fmla="*/ 2114550 h 2395538"/>
              <a:gd name="connsiteX92" fmla="*/ 1595438 w 3886200"/>
              <a:gd name="connsiteY92" fmla="*/ 2043113 h 2395538"/>
              <a:gd name="connsiteX93" fmla="*/ 1528763 w 3886200"/>
              <a:gd name="connsiteY93" fmla="*/ 1976438 h 2395538"/>
              <a:gd name="connsiteX94" fmla="*/ 1385888 w 3886200"/>
              <a:gd name="connsiteY94" fmla="*/ 1924050 h 2395538"/>
              <a:gd name="connsiteX95" fmla="*/ 1328738 w 3886200"/>
              <a:gd name="connsiteY95" fmla="*/ 1933575 h 2395538"/>
              <a:gd name="connsiteX96" fmla="*/ 1304925 w 3886200"/>
              <a:gd name="connsiteY96" fmla="*/ 1933575 h 2395538"/>
              <a:gd name="connsiteX97" fmla="*/ 1323975 w 3886200"/>
              <a:gd name="connsiteY97" fmla="*/ 1985963 h 2395538"/>
              <a:gd name="connsiteX98" fmla="*/ 1476375 w 3886200"/>
              <a:gd name="connsiteY98" fmla="*/ 2057400 h 2395538"/>
              <a:gd name="connsiteX99" fmla="*/ 1643063 w 3886200"/>
              <a:gd name="connsiteY99" fmla="*/ 2128838 h 2395538"/>
              <a:gd name="connsiteX100" fmla="*/ 1776413 w 3886200"/>
              <a:gd name="connsiteY100" fmla="*/ 2205038 h 2395538"/>
              <a:gd name="connsiteX101" fmla="*/ 1957388 w 3886200"/>
              <a:gd name="connsiteY101" fmla="*/ 2305050 h 2395538"/>
              <a:gd name="connsiteX102" fmla="*/ 2081213 w 3886200"/>
              <a:gd name="connsiteY102" fmla="*/ 2390775 h 2395538"/>
              <a:gd name="connsiteX103" fmla="*/ 457200 w 3886200"/>
              <a:gd name="connsiteY103" fmla="*/ 2390775 h 2395538"/>
              <a:gd name="connsiteX104" fmla="*/ 452438 w 3886200"/>
              <a:gd name="connsiteY104" fmla="*/ 2324100 h 2395538"/>
              <a:gd name="connsiteX105" fmla="*/ 409575 w 3886200"/>
              <a:gd name="connsiteY105" fmla="*/ 2300288 h 2395538"/>
              <a:gd name="connsiteX106" fmla="*/ 352425 w 3886200"/>
              <a:gd name="connsiteY106" fmla="*/ 2343150 h 2395538"/>
              <a:gd name="connsiteX107" fmla="*/ 300038 w 3886200"/>
              <a:gd name="connsiteY107" fmla="*/ 2390775 h 2395538"/>
              <a:gd name="connsiteX108" fmla="*/ 290513 w 3886200"/>
              <a:gd name="connsiteY108" fmla="*/ 2395538 h 2395538"/>
              <a:gd name="connsiteX109" fmla="*/ 219075 w 3886200"/>
              <a:gd name="connsiteY109" fmla="*/ 2390775 h 2395538"/>
              <a:gd name="connsiteX110" fmla="*/ 152400 w 3886200"/>
              <a:gd name="connsiteY110" fmla="*/ 2343150 h 2395538"/>
              <a:gd name="connsiteX111" fmla="*/ 90488 w 3886200"/>
              <a:gd name="connsiteY111" fmla="*/ 2309813 h 2395538"/>
              <a:gd name="connsiteX112" fmla="*/ 71438 w 3886200"/>
              <a:gd name="connsiteY112" fmla="*/ 2243138 h 2395538"/>
              <a:gd name="connsiteX113" fmla="*/ 71438 w 3886200"/>
              <a:gd name="connsiteY113" fmla="*/ 2243138 h 2395538"/>
              <a:gd name="connsiteX114" fmla="*/ 142875 w 3886200"/>
              <a:gd name="connsiteY114" fmla="*/ 2190750 h 2395538"/>
              <a:gd name="connsiteX115" fmla="*/ 195263 w 3886200"/>
              <a:gd name="connsiteY115" fmla="*/ 2128838 h 2395538"/>
              <a:gd name="connsiteX116" fmla="*/ 180975 w 3886200"/>
              <a:gd name="connsiteY116" fmla="*/ 2014538 h 2395538"/>
              <a:gd name="connsiteX117" fmla="*/ 161925 w 3886200"/>
              <a:gd name="connsiteY117" fmla="*/ 1976438 h 2395538"/>
              <a:gd name="connsiteX118" fmla="*/ 147638 w 3886200"/>
              <a:gd name="connsiteY118" fmla="*/ 1943100 h 2395538"/>
              <a:gd name="connsiteX119" fmla="*/ 104775 w 3886200"/>
              <a:gd name="connsiteY119" fmla="*/ 1933575 h 2395538"/>
              <a:gd name="connsiteX120" fmla="*/ 61913 w 3886200"/>
              <a:gd name="connsiteY120" fmla="*/ 1966913 h 2395538"/>
              <a:gd name="connsiteX121" fmla="*/ 28575 w 3886200"/>
              <a:gd name="connsiteY121" fmla="*/ 1976438 h 2395538"/>
              <a:gd name="connsiteX122" fmla="*/ 0 w 3886200"/>
              <a:gd name="connsiteY122" fmla="*/ 1924050 h 2395538"/>
              <a:gd name="connsiteX123" fmla="*/ 19050 w 3886200"/>
              <a:gd name="connsiteY123" fmla="*/ 1866900 h 2395538"/>
              <a:gd name="connsiteX124" fmla="*/ 71438 w 3886200"/>
              <a:gd name="connsiteY124" fmla="*/ 1838325 h 2395538"/>
              <a:gd name="connsiteX125" fmla="*/ 147638 w 3886200"/>
              <a:gd name="connsiteY125" fmla="*/ 1828800 h 2395538"/>
              <a:gd name="connsiteX126" fmla="*/ 190500 w 3886200"/>
              <a:gd name="connsiteY126" fmla="*/ 1785938 h 2395538"/>
              <a:gd name="connsiteX127" fmla="*/ 166688 w 3886200"/>
              <a:gd name="connsiteY127" fmla="*/ 1757363 h 2395538"/>
              <a:gd name="connsiteX128" fmla="*/ 171450 w 3886200"/>
              <a:gd name="connsiteY128" fmla="*/ 1671638 h 2395538"/>
              <a:gd name="connsiteX129" fmla="*/ 185738 w 3886200"/>
              <a:gd name="connsiteY129" fmla="*/ 1619250 h 2395538"/>
              <a:gd name="connsiteX130" fmla="*/ 200025 w 3886200"/>
              <a:gd name="connsiteY130" fmla="*/ 1571625 h 2395538"/>
              <a:gd name="connsiteX131" fmla="*/ 180975 w 3886200"/>
              <a:gd name="connsiteY131" fmla="*/ 1514475 h 2395538"/>
              <a:gd name="connsiteX132" fmla="*/ 109538 w 3886200"/>
              <a:gd name="connsiteY132" fmla="*/ 1471613 h 2395538"/>
              <a:gd name="connsiteX133" fmla="*/ 195263 w 3886200"/>
              <a:gd name="connsiteY133" fmla="*/ 1423988 h 2395538"/>
              <a:gd name="connsiteX134" fmla="*/ 290513 w 3886200"/>
              <a:gd name="connsiteY134" fmla="*/ 1328738 h 2395538"/>
              <a:gd name="connsiteX135" fmla="*/ 342900 w 3886200"/>
              <a:gd name="connsiteY135" fmla="*/ 1271588 h 2395538"/>
              <a:gd name="connsiteX136" fmla="*/ 376238 w 3886200"/>
              <a:gd name="connsiteY136" fmla="*/ 1252538 h 2395538"/>
              <a:gd name="connsiteX137" fmla="*/ 376238 w 3886200"/>
              <a:gd name="connsiteY137" fmla="*/ 1252538 h 2395538"/>
              <a:gd name="connsiteX138" fmla="*/ 371475 w 3886200"/>
              <a:gd name="connsiteY138" fmla="*/ 1319213 h 2395538"/>
              <a:gd name="connsiteX139" fmla="*/ 376238 w 3886200"/>
              <a:gd name="connsiteY139" fmla="*/ 1404938 h 2395538"/>
              <a:gd name="connsiteX140" fmla="*/ 347663 w 3886200"/>
              <a:gd name="connsiteY140" fmla="*/ 1524000 h 2395538"/>
              <a:gd name="connsiteX141" fmla="*/ 366713 w 3886200"/>
              <a:gd name="connsiteY141" fmla="*/ 1624013 h 2395538"/>
              <a:gd name="connsiteX142" fmla="*/ 514350 w 3886200"/>
              <a:gd name="connsiteY142" fmla="*/ 1657350 h 2395538"/>
              <a:gd name="connsiteX143" fmla="*/ 623888 w 3886200"/>
              <a:gd name="connsiteY143" fmla="*/ 1666875 h 2395538"/>
              <a:gd name="connsiteX144" fmla="*/ 747713 w 3886200"/>
              <a:gd name="connsiteY144" fmla="*/ 1633538 h 2395538"/>
              <a:gd name="connsiteX145" fmla="*/ 862013 w 3886200"/>
              <a:gd name="connsiteY145" fmla="*/ 1624013 h 2395538"/>
              <a:gd name="connsiteX146" fmla="*/ 971550 w 3886200"/>
              <a:gd name="connsiteY146" fmla="*/ 1552575 h 2395538"/>
              <a:gd name="connsiteX147" fmla="*/ 1009650 w 3886200"/>
              <a:gd name="connsiteY147" fmla="*/ 1504950 h 2395538"/>
              <a:gd name="connsiteX148" fmla="*/ 1071563 w 3886200"/>
              <a:gd name="connsiteY148" fmla="*/ 1552575 h 2395538"/>
              <a:gd name="connsiteX149" fmla="*/ 1109663 w 3886200"/>
              <a:gd name="connsiteY149" fmla="*/ 1562100 h 2395538"/>
              <a:gd name="connsiteX150" fmla="*/ 1114425 w 3886200"/>
              <a:gd name="connsiteY150" fmla="*/ 1423988 h 2395538"/>
              <a:gd name="connsiteX151" fmla="*/ 1147763 w 3886200"/>
              <a:gd name="connsiteY151" fmla="*/ 1147763 h 2395538"/>
              <a:gd name="connsiteX152" fmla="*/ 1090613 w 3886200"/>
              <a:gd name="connsiteY152" fmla="*/ 962025 h 2395538"/>
              <a:gd name="connsiteX153" fmla="*/ 1000125 w 3886200"/>
              <a:gd name="connsiteY153" fmla="*/ 771525 h 2395538"/>
              <a:gd name="connsiteX154" fmla="*/ 947738 w 3886200"/>
              <a:gd name="connsiteY154" fmla="*/ 671513 h 2395538"/>
              <a:gd name="connsiteX155" fmla="*/ 928688 w 3886200"/>
              <a:gd name="connsiteY155" fmla="*/ 619125 h 2395538"/>
              <a:gd name="connsiteX156" fmla="*/ 938213 w 3886200"/>
              <a:gd name="connsiteY156" fmla="*/ 561975 h 2395538"/>
              <a:gd name="connsiteX157" fmla="*/ 981075 w 3886200"/>
              <a:gd name="connsiteY157" fmla="*/ 552450 h 2395538"/>
              <a:gd name="connsiteX158" fmla="*/ 1038225 w 3886200"/>
              <a:gd name="connsiteY158" fmla="*/ 533400 h 2395538"/>
              <a:gd name="connsiteX159" fmla="*/ 1090613 w 3886200"/>
              <a:gd name="connsiteY159" fmla="*/ 471488 h 2395538"/>
              <a:gd name="connsiteX160" fmla="*/ 1152525 w 3886200"/>
              <a:gd name="connsiteY160" fmla="*/ 504825 h 2395538"/>
              <a:gd name="connsiteX161" fmla="*/ 1181100 w 3886200"/>
              <a:gd name="connsiteY161" fmla="*/ 519113 h 2395538"/>
              <a:gd name="connsiteX162" fmla="*/ 1185863 w 3886200"/>
              <a:gd name="connsiteY162" fmla="*/ 433388 h 2395538"/>
              <a:gd name="connsiteX163" fmla="*/ 1200150 w 3886200"/>
              <a:gd name="connsiteY163" fmla="*/ 357188 h 2395538"/>
              <a:gd name="connsiteX164" fmla="*/ 1266825 w 3886200"/>
              <a:gd name="connsiteY164" fmla="*/ 328613 h 2395538"/>
              <a:gd name="connsiteX165" fmla="*/ 1300163 w 3886200"/>
              <a:gd name="connsiteY165" fmla="*/ 352425 h 2395538"/>
              <a:gd name="connsiteX166" fmla="*/ 1276350 w 3886200"/>
              <a:gd name="connsiteY166" fmla="*/ 385763 h 2395538"/>
              <a:gd name="connsiteX167" fmla="*/ 1243013 w 3886200"/>
              <a:gd name="connsiteY167" fmla="*/ 414338 h 2395538"/>
              <a:gd name="connsiteX168" fmla="*/ 1262063 w 3886200"/>
              <a:gd name="connsiteY168" fmla="*/ 514350 h 2395538"/>
              <a:gd name="connsiteX169" fmla="*/ 1262063 w 3886200"/>
              <a:gd name="connsiteY169" fmla="*/ 557213 h 2395538"/>
              <a:gd name="connsiteX170" fmla="*/ 1271588 w 3886200"/>
              <a:gd name="connsiteY170" fmla="*/ 595313 h 2395538"/>
              <a:gd name="connsiteX171" fmla="*/ 1376363 w 3886200"/>
              <a:gd name="connsiteY171" fmla="*/ 623888 h 2395538"/>
              <a:gd name="connsiteX172" fmla="*/ 1538288 w 3886200"/>
              <a:gd name="connsiteY172" fmla="*/ 604838 h 2395538"/>
              <a:gd name="connsiteX173" fmla="*/ 1662113 w 3886200"/>
              <a:gd name="connsiteY173" fmla="*/ 623888 h 2395538"/>
              <a:gd name="connsiteX174" fmla="*/ 1752600 w 3886200"/>
              <a:gd name="connsiteY174" fmla="*/ 604838 h 2395538"/>
              <a:gd name="connsiteX175" fmla="*/ 1857375 w 3886200"/>
              <a:gd name="connsiteY175" fmla="*/ 490538 h 2395538"/>
              <a:gd name="connsiteX176" fmla="*/ 1943100 w 3886200"/>
              <a:gd name="connsiteY176" fmla="*/ 390525 h 2395538"/>
              <a:gd name="connsiteX177" fmla="*/ 1995488 w 3886200"/>
              <a:gd name="connsiteY177" fmla="*/ 333375 h 2395538"/>
              <a:gd name="connsiteX178" fmla="*/ 2000250 w 3886200"/>
              <a:gd name="connsiteY178" fmla="*/ 285750 h 2395538"/>
              <a:gd name="connsiteX179" fmla="*/ 2081213 w 3886200"/>
              <a:gd name="connsiteY179" fmla="*/ 219075 h 2395538"/>
              <a:gd name="connsiteX180" fmla="*/ 2166938 w 3886200"/>
              <a:gd name="connsiteY180" fmla="*/ 214313 h 2395538"/>
              <a:gd name="connsiteX181" fmla="*/ 2357438 w 3886200"/>
              <a:gd name="connsiteY181" fmla="*/ 71438 h 2395538"/>
              <a:gd name="connsiteX182" fmla="*/ 2419350 w 3886200"/>
              <a:gd name="connsiteY182" fmla="*/ 4763 h 2395538"/>
              <a:gd name="connsiteX183" fmla="*/ 2700338 w 3886200"/>
              <a:gd name="connsiteY183" fmla="*/ 4763 h 2395538"/>
              <a:gd name="connsiteX0" fmla="*/ 2700338 w 3886200"/>
              <a:gd name="connsiteY0" fmla="*/ 4763 h 2395538"/>
              <a:gd name="connsiteX1" fmla="*/ 2662238 w 3886200"/>
              <a:gd name="connsiteY1" fmla="*/ 66675 h 2395538"/>
              <a:gd name="connsiteX2" fmla="*/ 2662238 w 3886200"/>
              <a:gd name="connsiteY2" fmla="*/ 123825 h 2395538"/>
              <a:gd name="connsiteX3" fmla="*/ 2709863 w 3886200"/>
              <a:gd name="connsiteY3" fmla="*/ 171450 h 2395538"/>
              <a:gd name="connsiteX4" fmla="*/ 2809875 w 3886200"/>
              <a:gd name="connsiteY4" fmla="*/ 195263 h 2395538"/>
              <a:gd name="connsiteX5" fmla="*/ 2905125 w 3886200"/>
              <a:gd name="connsiteY5" fmla="*/ 195263 h 2395538"/>
              <a:gd name="connsiteX6" fmla="*/ 2967038 w 3886200"/>
              <a:gd name="connsiteY6" fmla="*/ 185738 h 2395538"/>
              <a:gd name="connsiteX7" fmla="*/ 3028950 w 3886200"/>
              <a:gd name="connsiteY7" fmla="*/ 214313 h 2395538"/>
              <a:gd name="connsiteX8" fmla="*/ 3024188 w 3886200"/>
              <a:gd name="connsiteY8" fmla="*/ 304800 h 2395538"/>
              <a:gd name="connsiteX9" fmla="*/ 2919413 w 3886200"/>
              <a:gd name="connsiteY9" fmla="*/ 385763 h 2395538"/>
              <a:gd name="connsiteX10" fmla="*/ 2828925 w 3886200"/>
              <a:gd name="connsiteY10" fmla="*/ 433388 h 2395538"/>
              <a:gd name="connsiteX11" fmla="*/ 2676525 w 3886200"/>
              <a:gd name="connsiteY11" fmla="*/ 442913 h 2395538"/>
              <a:gd name="connsiteX12" fmla="*/ 2524125 w 3886200"/>
              <a:gd name="connsiteY12" fmla="*/ 495300 h 2395538"/>
              <a:gd name="connsiteX13" fmla="*/ 2419350 w 3886200"/>
              <a:gd name="connsiteY13" fmla="*/ 528638 h 2395538"/>
              <a:gd name="connsiteX14" fmla="*/ 2205038 w 3886200"/>
              <a:gd name="connsiteY14" fmla="*/ 557212 h 2395538"/>
              <a:gd name="connsiteX15" fmla="*/ 1800225 w 3886200"/>
              <a:gd name="connsiteY15" fmla="*/ 819150 h 2395538"/>
              <a:gd name="connsiteX16" fmla="*/ 1743075 w 3886200"/>
              <a:gd name="connsiteY16" fmla="*/ 957262 h 2395538"/>
              <a:gd name="connsiteX17" fmla="*/ 1847850 w 3886200"/>
              <a:gd name="connsiteY17" fmla="*/ 1119187 h 2395538"/>
              <a:gd name="connsiteX18" fmla="*/ 1733550 w 3886200"/>
              <a:gd name="connsiteY18" fmla="*/ 1252538 h 2395538"/>
              <a:gd name="connsiteX19" fmla="*/ 1681163 w 3886200"/>
              <a:gd name="connsiteY19" fmla="*/ 1114425 h 2395538"/>
              <a:gd name="connsiteX20" fmla="*/ 1576388 w 3886200"/>
              <a:gd name="connsiteY20" fmla="*/ 1090613 h 2395538"/>
              <a:gd name="connsiteX21" fmla="*/ 1285875 w 3886200"/>
              <a:gd name="connsiteY21" fmla="*/ 1290637 h 2395538"/>
              <a:gd name="connsiteX22" fmla="*/ 1395413 w 3886200"/>
              <a:gd name="connsiteY22" fmla="*/ 1314451 h 2395538"/>
              <a:gd name="connsiteX23" fmla="*/ 1376363 w 3886200"/>
              <a:gd name="connsiteY23" fmla="*/ 1438275 h 2395538"/>
              <a:gd name="connsiteX24" fmla="*/ 1652588 w 3886200"/>
              <a:gd name="connsiteY24" fmla="*/ 1624013 h 2395538"/>
              <a:gd name="connsiteX25" fmla="*/ 1790700 w 3886200"/>
              <a:gd name="connsiteY25" fmla="*/ 1338263 h 2395538"/>
              <a:gd name="connsiteX26" fmla="*/ 1714500 w 3886200"/>
              <a:gd name="connsiteY26" fmla="*/ 1333500 h 2395538"/>
              <a:gd name="connsiteX27" fmla="*/ 1738313 w 3886200"/>
              <a:gd name="connsiteY27" fmla="*/ 1262063 h 2395538"/>
              <a:gd name="connsiteX28" fmla="*/ 1847850 w 3886200"/>
              <a:gd name="connsiteY28" fmla="*/ 1123950 h 2395538"/>
              <a:gd name="connsiteX29" fmla="*/ 2243138 w 3886200"/>
              <a:gd name="connsiteY29" fmla="*/ 928688 h 2395538"/>
              <a:gd name="connsiteX30" fmla="*/ 2309813 w 3886200"/>
              <a:gd name="connsiteY30" fmla="*/ 890588 h 2395538"/>
              <a:gd name="connsiteX31" fmla="*/ 2852738 w 3886200"/>
              <a:gd name="connsiteY31" fmla="*/ 704850 h 2395538"/>
              <a:gd name="connsiteX32" fmla="*/ 3128963 w 3886200"/>
              <a:gd name="connsiteY32" fmla="*/ 657225 h 2395538"/>
              <a:gd name="connsiteX33" fmla="*/ 3333750 w 3886200"/>
              <a:gd name="connsiteY33" fmla="*/ 514350 h 2395538"/>
              <a:gd name="connsiteX34" fmla="*/ 3600450 w 3886200"/>
              <a:gd name="connsiteY34" fmla="*/ 257175 h 2395538"/>
              <a:gd name="connsiteX35" fmla="*/ 3686175 w 3886200"/>
              <a:gd name="connsiteY35" fmla="*/ 157163 h 2395538"/>
              <a:gd name="connsiteX36" fmla="*/ 3667125 w 3886200"/>
              <a:gd name="connsiteY36" fmla="*/ 119063 h 2395538"/>
              <a:gd name="connsiteX37" fmla="*/ 3762375 w 3886200"/>
              <a:gd name="connsiteY37" fmla="*/ 0 h 2395538"/>
              <a:gd name="connsiteX38" fmla="*/ 3886200 w 3886200"/>
              <a:gd name="connsiteY38" fmla="*/ 4763 h 2395538"/>
              <a:gd name="connsiteX39" fmla="*/ 3886200 w 3886200"/>
              <a:gd name="connsiteY39" fmla="*/ 933450 h 2395538"/>
              <a:gd name="connsiteX40" fmla="*/ 3886200 w 3886200"/>
              <a:gd name="connsiteY40" fmla="*/ 1157288 h 2395538"/>
              <a:gd name="connsiteX41" fmla="*/ 3805238 w 3886200"/>
              <a:gd name="connsiteY41" fmla="*/ 1171575 h 2395538"/>
              <a:gd name="connsiteX42" fmla="*/ 3757613 w 3886200"/>
              <a:gd name="connsiteY42" fmla="*/ 1190625 h 2395538"/>
              <a:gd name="connsiteX43" fmla="*/ 3719513 w 3886200"/>
              <a:gd name="connsiteY43" fmla="*/ 1233488 h 2395538"/>
              <a:gd name="connsiteX44" fmla="*/ 3705225 w 3886200"/>
              <a:gd name="connsiteY44" fmla="*/ 1266825 h 2395538"/>
              <a:gd name="connsiteX45" fmla="*/ 3676650 w 3886200"/>
              <a:gd name="connsiteY45" fmla="*/ 1271588 h 2395538"/>
              <a:gd name="connsiteX46" fmla="*/ 3648075 w 3886200"/>
              <a:gd name="connsiteY46" fmla="*/ 1238250 h 2395538"/>
              <a:gd name="connsiteX47" fmla="*/ 3605213 w 3886200"/>
              <a:gd name="connsiteY47" fmla="*/ 1209675 h 2395538"/>
              <a:gd name="connsiteX48" fmla="*/ 3533775 w 3886200"/>
              <a:gd name="connsiteY48" fmla="*/ 1243013 h 2395538"/>
              <a:gd name="connsiteX49" fmla="*/ 3448050 w 3886200"/>
              <a:gd name="connsiteY49" fmla="*/ 1271588 h 2395538"/>
              <a:gd name="connsiteX50" fmla="*/ 3371850 w 3886200"/>
              <a:gd name="connsiteY50" fmla="*/ 1276350 h 2395538"/>
              <a:gd name="connsiteX51" fmla="*/ 3333750 w 3886200"/>
              <a:gd name="connsiteY51" fmla="*/ 1304925 h 2395538"/>
              <a:gd name="connsiteX52" fmla="*/ 3290888 w 3886200"/>
              <a:gd name="connsiteY52" fmla="*/ 1285875 h 2395538"/>
              <a:gd name="connsiteX53" fmla="*/ 3243263 w 3886200"/>
              <a:gd name="connsiteY53" fmla="*/ 1281113 h 2395538"/>
              <a:gd name="connsiteX54" fmla="*/ 3186113 w 3886200"/>
              <a:gd name="connsiteY54" fmla="*/ 1276350 h 2395538"/>
              <a:gd name="connsiteX55" fmla="*/ 3114675 w 3886200"/>
              <a:gd name="connsiteY55" fmla="*/ 1276350 h 2395538"/>
              <a:gd name="connsiteX56" fmla="*/ 3057525 w 3886200"/>
              <a:gd name="connsiteY56" fmla="*/ 1323975 h 2395538"/>
              <a:gd name="connsiteX57" fmla="*/ 2995613 w 3886200"/>
              <a:gd name="connsiteY57" fmla="*/ 1381125 h 2395538"/>
              <a:gd name="connsiteX58" fmla="*/ 2928938 w 3886200"/>
              <a:gd name="connsiteY58" fmla="*/ 1428750 h 2395538"/>
              <a:gd name="connsiteX59" fmla="*/ 2895600 w 3886200"/>
              <a:gd name="connsiteY59" fmla="*/ 1466850 h 2395538"/>
              <a:gd name="connsiteX60" fmla="*/ 2852738 w 3886200"/>
              <a:gd name="connsiteY60" fmla="*/ 1514475 h 2395538"/>
              <a:gd name="connsiteX61" fmla="*/ 2824163 w 3886200"/>
              <a:gd name="connsiteY61" fmla="*/ 1552575 h 2395538"/>
              <a:gd name="connsiteX62" fmla="*/ 2752725 w 3886200"/>
              <a:gd name="connsiteY62" fmla="*/ 1585913 h 2395538"/>
              <a:gd name="connsiteX63" fmla="*/ 2705100 w 3886200"/>
              <a:gd name="connsiteY63" fmla="*/ 1652588 h 2395538"/>
              <a:gd name="connsiteX64" fmla="*/ 2667000 w 3886200"/>
              <a:gd name="connsiteY64" fmla="*/ 1724025 h 2395538"/>
              <a:gd name="connsiteX65" fmla="*/ 2595563 w 3886200"/>
              <a:gd name="connsiteY65" fmla="*/ 1743075 h 2395538"/>
              <a:gd name="connsiteX66" fmla="*/ 2505075 w 3886200"/>
              <a:gd name="connsiteY66" fmla="*/ 1695450 h 2395538"/>
              <a:gd name="connsiteX67" fmla="*/ 2452688 w 3886200"/>
              <a:gd name="connsiteY67" fmla="*/ 1662113 h 2395538"/>
              <a:gd name="connsiteX68" fmla="*/ 2414588 w 3886200"/>
              <a:gd name="connsiteY68" fmla="*/ 1671638 h 2395538"/>
              <a:gd name="connsiteX69" fmla="*/ 2386013 w 3886200"/>
              <a:gd name="connsiteY69" fmla="*/ 1695450 h 2395538"/>
              <a:gd name="connsiteX70" fmla="*/ 2343150 w 3886200"/>
              <a:gd name="connsiteY70" fmla="*/ 1700213 h 2395538"/>
              <a:gd name="connsiteX71" fmla="*/ 2281238 w 3886200"/>
              <a:gd name="connsiteY71" fmla="*/ 1690688 h 2395538"/>
              <a:gd name="connsiteX72" fmla="*/ 2233613 w 3886200"/>
              <a:gd name="connsiteY72" fmla="*/ 1719263 h 2395538"/>
              <a:gd name="connsiteX73" fmla="*/ 2233613 w 3886200"/>
              <a:gd name="connsiteY73" fmla="*/ 1762125 h 2395538"/>
              <a:gd name="connsiteX74" fmla="*/ 2205038 w 3886200"/>
              <a:gd name="connsiteY74" fmla="*/ 1781175 h 2395538"/>
              <a:gd name="connsiteX75" fmla="*/ 2157413 w 3886200"/>
              <a:gd name="connsiteY75" fmla="*/ 1790700 h 2395538"/>
              <a:gd name="connsiteX76" fmla="*/ 2119313 w 3886200"/>
              <a:gd name="connsiteY76" fmla="*/ 1795463 h 2395538"/>
              <a:gd name="connsiteX77" fmla="*/ 2062163 w 3886200"/>
              <a:gd name="connsiteY77" fmla="*/ 1843088 h 2395538"/>
              <a:gd name="connsiteX78" fmla="*/ 2028825 w 3886200"/>
              <a:gd name="connsiteY78" fmla="*/ 1876425 h 2395538"/>
              <a:gd name="connsiteX79" fmla="*/ 1985963 w 3886200"/>
              <a:gd name="connsiteY79" fmla="*/ 1928813 h 2395538"/>
              <a:gd name="connsiteX80" fmla="*/ 1933575 w 3886200"/>
              <a:gd name="connsiteY80" fmla="*/ 1938338 h 2395538"/>
              <a:gd name="connsiteX81" fmla="*/ 1847850 w 3886200"/>
              <a:gd name="connsiteY81" fmla="*/ 1905000 h 2395538"/>
              <a:gd name="connsiteX82" fmla="*/ 1771650 w 3886200"/>
              <a:gd name="connsiteY82" fmla="*/ 1890713 h 2395538"/>
              <a:gd name="connsiteX83" fmla="*/ 1704975 w 3886200"/>
              <a:gd name="connsiteY83" fmla="*/ 1919288 h 2395538"/>
              <a:gd name="connsiteX84" fmla="*/ 1638300 w 3886200"/>
              <a:gd name="connsiteY84" fmla="*/ 1933575 h 2395538"/>
              <a:gd name="connsiteX85" fmla="*/ 1628775 w 3886200"/>
              <a:gd name="connsiteY85" fmla="*/ 1976438 h 2395538"/>
              <a:gd name="connsiteX86" fmla="*/ 1690688 w 3886200"/>
              <a:gd name="connsiteY86" fmla="*/ 2028825 h 2395538"/>
              <a:gd name="connsiteX87" fmla="*/ 1781175 w 3886200"/>
              <a:gd name="connsiteY87" fmla="*/ 2081213 h 2395538"/>
              <a:gd name="connsiteX88" fmla="*/ 1862138 w 3886200"/>
              <a:gd name="connsiteY88" fmla="*/ 2143125 h 2395538"/>
              <a:gd name="connsiteX89" fmla="*/ 1900238 w 3886200"/>
              <a:gd name="connsiteY89" fmla="*/ 2162175 h 2395538"/>
              <a:gd name="connsiteX90" fmla="*/ 1847850 w 3886200"/>
              <a:gd name="connsiteY90" fmla="*/ 2176463 h 2395538"/>
              <a:gd name="connsiteX91" fmla="*/ 1728788 w 3886200"/>
              <a:gd name="connsiteY91" fmla="*/ 2114550 h 2395538"/>
              <a:gd name="connsiteX92" fmla="*/ 1595438 w 3886200"/>
              <a:gd name="connsiteY92" fmla="*/ 2043113 h 2395538"/>
              <a:gd name="connsiteX93" fmla="*/ 1528763 w 3886200"/>
              <a:gd name="connsiteY93" fmla="*/ 1976438 h 2395538"/>
              <a:gd name="connsiteX94" fmla="*/ 1385888 w 3886200"/>
              <a:gd name="connsiteY94" fmla="*/ 1924050 h 2395538"/>
              <a:gd name="connsiteX95" fmla="*/ 1328738 w 3886200"/>
              <a:gd name="connsiteY95" fmla="*/ 1933575 h 2395538"/>
              <a:gd name="connsiteX96" fmla="*/ 1304925 w 3886200"/>
              <a:gd name="connsiteY96" fmla="*/ 1933575 h 2395538"/>
              <a:gd name="connsiteX97" fmla="*/ 1323975 w 3886200"/>
              <a:gd name="connsiteY97" fmla="*/ 1985963 h 2395538"/>
              <a:gd name="connsiteX98" fmla="*/ 1476375 w 3886200"/>
              <a:gd name="connsiteY98" fmla="*/ 2057400 h 2395538"/>
              <a:gd name="connsiteX99" fmla="*/ 1643063 w 3886200"/>
              <a:gd name="connsiteY99" fmla="*/ 2128838 h 2395538"/>
              <a:gd name="connsiteX100" fmla="*/ 1776413 w 3886200"/>
              <a:gd name="connsiteY100" fmla="*/ 2205038 h 2395538"/>
              <a:gd name="connsiteX101" fmla="*/ 1957388 w 3886200"/>
              <a:gd name="connsiteY101" fmla="*/ 2305050 h 2395538"/>
              <a:gd name="connsiteX102" fmla="*/ 2081213 w 3886200"/>
              <a:gd name="connsiteY102" fmla="*/ 2390775 h 2395538"/>
              <a:gd name="connsiteX103" fmla="*/ 457200 w 3886200"/>
              <a:gd name="connsiteY103" fmla="*/ 2390775 h 2395538"/>
              <a:gd name="connsiteX104" fmla="*/ 452438 w 3886200"/>
              <a:gd name="connsiteY104" fmla="*/ 2324100 h 2395538"/>
              <a:gd name="connsiteX105" fmla="*/ 409575 w 3886200"/>
              <a:gd name="connsiteY105" fmla="*/ 2300288 h 2395538"/>
              <a:gd name="connsiteX106" fmla="*/ 352425 w 3886200"/>
              <a:gd name="connsiteY106" fmla="*/ 2343150 h 2395538"/>
              <a:gd name="connsiteX107" fmla="*/ 300038 w 3886200"/>
              <a:gd name="connsiteY107" fmla="*/ 2390775 h 2395538"/>
              <a:gd name="connsiteX108" fmla="*/ 290513 w 3886200"/>
              <a:gd name="connsiteY108" fmla="*/ 2395538 h 2395538"/>
              <a:gd name="connsiteX109" fmla="*/ 219075 w 3886200"/>
              <a:gd name="connsiteY109" fmla="*/ 2390775 h 2395538"/>
              <a:gd name="connsiteX110" fmla="*/ 152400 w 3886200"/>
              <a:gd name="connsiteY110" fmla="*/ 2343150 h 2395538"/>
              <a:gd name="connsiteX111" fmla="*/ 90488 w 3886200"/>
              <a:gd name="connsiteY111" fmla="*/ 2309813 h 2395538"/>
              <a:gd name="connsiteX112" fmla="*/ 71438 w 3886200"/>
              <a:gd name="connsiteY112" fmla="*/ 2243138 h 2395538"/>
              <a:gd name="connsiteX113" fmla="*/ 71438 w 3886200"/>
              <a:gd name="connsiteY113" fmla="*/ 2243138 h 2395538"/>
              <a:gd name="connsiteX114" fmla="*/ 142875 w 3886200"/>
              <a:gd name="connsiteY114" fmla="*/ 2190750 h 2395538"/>
              <a:gd name="connsiteX115" fmla="*/ 195263 w 3886200"/>
              <a:gd name="connsiteY115" fmla="*/ 2128838 h 2395538"/>
              <a:gd name="connsiteX116" fmla="*/ 180975 w 3886200"/>
              <a:gd name="connsiteY116" fmla="*/ 2014538 h 2395538"/>
              <a:gd name="connsiteX117" fmla="*/ 161925 w 3886200"/>
              <a:gd name="connsiteY117" fmla="*/ 1976438 h 2395538"/>
              <a:gd name="connsiteX118" fmla="*/ 147638 w 3886200"/>
              <a:gd name="connsiteY118" fmla="*/ 1943100 h 2395538"/>
              <a:gd name="connsiteX119" fmla="*/ 104775 w 3886200"/>
              <a:gd name="connsiteY119" fmla="*/ 1933575 h 2395538"/>
              <a:gd name="connsiteX120" fmla="*/ 61913 w 3886200"/>
              <a:gd name="connsiteY120" fmla="*/ 1966913 h 2395538"/>
              <a:gd name="connsiteX121" fmla="*/ 28575 w 3886200"/>
              <a:gd name="connsiteY121" fmla="*/ 1976438 h 2395538"/>
              <a:gd name="connsiteX122" fmla="*/ 0 w 3886200"/>
              <a:gd name="connsiteY122" fmla="*/ 1924050 h 2395538"/>
              <a:gd name="connsiteX123" fmla="*/ 19050 w 3886200"/>
              <a:gd name="connsiteY123" fmla="*/ 1866900 h 2395538"/>
              <a:gd name="connsiteX124" fmla="*/ 71438 w 3886200"/>
              <a:gd name="connsiteY124" fmla="*/ 1838325 h 2395538"/>
              <a:gd name="connsiteX125" fmla="*/ 147638 w 3886200"/>
              <a:gd name="connsiteY125" fmla="*/ 1828800 h 2395538"/>
              <a:gd name="connsiteX126" fmla="*/ 190500 w 3886200"/>
              <a:gd name="connsiteY126" fmla="*/ 1785938 h 2395538"/>
              <a:gd name="connsiteX127" fmla="*/ 166688 w 3886200"/>
              <a:gd name="connsiteY127" fmla="*/ 1757363 h 2395538"/>
              <a:gd name="connsiteX128" fmla="*/ 171450 w 3886200"/>
              <a:gd name="connsiteY128" fmla="*/ 1671638 h 2395538"/>
              <a:gd name="connsiteX129" fmla="*/ 185738 w 3886200"/>
              <a:gd name="connsiteY129" fmla="*/ 1619250 h 2395538"/>
              <a:gd name="connsiteX130" fmla="*/ 200025 w 3886200"/>
              <a:gd name="connsiteY130" fmla="*/ 1571625 h 2395538"/>
              <a:gd name="connsiteX131" fmla="*/ 180975 w 3886200"/>
              <a:gd name="connsiteY131" fmla="*/ 1514475 h 2395538"/>
              <a:gd name="connsiteX132" fmla="*/ 109538 w 3886200"/>
              <a:gd name="connsiteY132" fmla="*/ 1471613 h 2395538"/>
              <a:gd name="connsiteX133" fmla="*/ 195263 w 3886200"/>
              <a:gd name="connsiteY133" fmla="*/ 1423988 h 2395538"/>
              <a:gd name="connsiteX134" fmla="*/ 290513 w 3886200"/>
              <a:gd name="connsiteY134" fmla="*/ 1328738 h 2395538"/>
              <a:gd name="connsiteX135" fmla="*/ 342900 w 3886200"/>
              <a:gd name="connsiteY135" fmla="*/ 1271588 h 2395538"/>
              <a:gd name="connsiteX136" fmla="*/ 376238 w 3886200"/>
              <a:gd name="connsiteY136" fmla="*/ 1252538 h 2395538"/>
              <a:gd name="connsiteX137" fmla="*/ 376238 w 3886200"/>
              <a:gd name="connsiteY137" fmla="*/ 1252538 h 2395538"/>
              <a:gd name="connsiteX138" fmla="*/ 371475 w 3886200"/>
              <a:gd name="connsiteY138" fmla="*/ 1319213 h 2395538"/>
              <a:gd name="connsiteX139" fmla="*/ 376238 w 3886200"/>
              <a:gd name="connsiteY139" fmla="*/ 1404938 h 2395538"/>
              <a:gd name="connsiteX140" fmla="*/ 347663 w 3886200"/>
              <a:gd name="connsiteY140" fmla="*/ 1524000 h 2395538"/>
              <a:gd name="connsiteX141" fmla="*/ 366713 w 3886200"/>
              <a:gd name="connsiteY141" fmla="*/ 1624013 h 2395538"/>
              <a:gd name="connsiteX142" fmla="*/ 514350 w 3886200"/>
              <a:gd name="connsiteY142" fmla="*/ 1657350 h 2395538"/>
              <a:gd name="connsiteX143" fmla="*/ 623888 w 3886200"/>
              <a:gd name="connsiteY143" fmla="*/ 1666875 h 2395538"/>
              <a:gd name="connsiteX144" fmla="*/ 747713 w 3886200"/>
              <a:gd name="connsiteY144" fmla="*/ 1633538 h 2395538"/>
              <a:gd name="connsiteX145" fmla="*/ 862013 w 3886200"/>
              <a:gd name="connsiteY145" fmla="*/ 1624013 h 2395538"/>
              <a:gd name="connsiteX146" fmla="*/ 971550 w 3886200"/>
              <a:gd name="connsiteY146" fmla="*/ 1552575 h 2395538"/>
              <a:gd name="connsiteX147" fmla="*/ 1009650 w 3886200"/>
              <a:gd name="connsiteY147" fmla="*/ 1504950 h 2395538"/>
              <a:gd name="connsiteX148" fmla="*/ 1071563 w 3886200"/>
              <a:gd name="connsiteY148" fmla="*/ 1552575 h 2395538"/>
              <a:gd name="connsiteX149" fmla="*/ 1109663 w 3886200"/>
              <a:gd name="connsiteY149" fmla="*/ 1562100 h 2395538"/>
              <a:gd name="connsiteX150" fmla="*/ 1114425 w 3886200"/>
              <a:gd name="connsiteY150" fmla="*/ 1423988 h 2395538"/>
              <a:gd name="connsiteX151" fmla="*/ 1147763 w 3886200"/>
              <a:gd name="connsiteY151" fmla="*/ 1147763 h 2395538"/>
              <a:gd name="connsiteX152" fmla="*/ 1090613 w 3886200"/>
              <a:gd name="connsiteY152" fmla="*/ 962025 h 2395538"/>
              <a:gd name="connsiteX153" fmla="*/ 1000125 w 3886200"/>
              <a:gd name="connsiteY153" fmla="*/ 771525 h 2395538"/>
              <a:gd name="connsiteX154" fmla="*/ 947738 w 3886200"/>
              <a:gd name="connsiteY154" fmla="*/ 671513 h 2395538"/>
              <a:gd name="connsiteX155" fmla="*/ 928688 w 3886200"/>
              <a:gd name="connsiteY155" fmla="*/ 619125 h 2395538"/>
              <a:gd name="connsiteX156" fmla="*/ 938213 w 3886200"/>
              <a:gd name="connsiteY156" fmla="*/ 561975 h 2395538"/>
              <a:gd name="connsiteX157" fmla="*/ 981075 w 3886200"/>
              <a:gd name="connsiteY157" fmla="*/ 552450 h 2395538"/>
              <a:gd name="connsiteX158" fmla="*/ 1038225 w 3886200"/>
              <a:gd name="connsiteY158" fmla="*/ 533400 h 2395538"/>
              <a:gd name="connsiteX159" fmla="*/ 1090613 w 3886200"/>
              <a:gd name="connsiteY159" fmla="*/ 471488 h 2395538"/>
              <a:gd name="connsiteX160" fmla="*/ 1152525 w 3886200"/>
              <a:gd name="connsiteY160" fmla="*/ 504825 h 2395538"/>
              <a:gd name="connsiteX161" fmla="*/ 1181100 w 3886200"/>
              <a:gd name="connsiteY161" fmla="*/ 519113 h 2395538"/>
              <a:gd name="connsiteX162" fmla="*/ 1185863 w 3886200"/>
              <a:gd name="connsiteY162" fmla="*/ 433388 h 2395538"/>
              <a:gd name="connsiteX163" fmla="*/ 1200150 w 3886200"/>
              <a:gd name="connsiteY163" fmla="*/ 357188 h 2395538"/>
              <a:gd name="connsiteX164" fmla="*/ 1266825 w 3886200"/>
              <a:gd name="connsiteY164" fmla="*/ 328613 h 2395538"/>
              <a:gd name="connsiteX165" fmla="*/ 1300163 w 3886200"/>
              <a:gd name="connsiteY165" fmla="*/ 352425 h 2395538"/>
              <a:gd name="connsiteX166" fmla="*/ 1276350 w 3886200"/>
              <a:gd name="connsiteY166" fmla="*/ 385763 h 2395538"/>
              <a:gd name="connsiteX167" fmla="*/ 1243013 w 3886200"/>
              <a:gd name="connsiteY167" fmla="*/ 414338 h 2395538"/>
              <a:gd name="connsiteX168" fmla="*/ 1262063 w 3886200"/>
              <a:gd name="connsiteY168" fmla="*/ 514350 h 2395538"/>
              <a:gd name="connsiteX169" fmla="*/ 1262063 w 3886200"/>
              <a:gd name="connsiteY169" fmla="*/ 557213 h 2395538"/>
              <a:gd name="connsiteX170" fmla="*/ 1271588 w 3886200"/>
              <a:gd name="connsiteY170" fmla="*/ 595313 h 2395538"/>
              <a:gd name="connsiteX171" fmla="*/ 1376363 w 3886200"/>
              <a:gd name="connsiteY171" fmla="*/ 623888 h 2395538"/>
              <a:gd name="connsiteX172" fmla="*/ 1538288 w 3886200"/>
              <a:gd name="connsiteY172" fmla="*/ 604838 h 2395538"/>
              <a:gd name="connsiteX173" fmla="*/ 1662113 w 3886200"/>
              <a:gd name="connsiteY173" fmla="*/ 623888 h 2395538"/>
              <a:gd name="connsiteX174" fmla="*/ 1752600 w 3886200"/>
              <a:gd name="connsiteY174" fmla="*/ 604838 h 2395538"/>
              <a:gd name="connsiteX175" fmla="*/ 1857375 w 3886200"/>
              <a:gd name="connsiteY175" fmla="*/ 490538 h 2395538"/>
              <a:gd name="connsiteX176" fmla="*/ 1943100 w 3886200"/>
              <a:gd name="connsiteY176" fmla="*/ 390525 h 2395538"/>
              <a:gd name="connsiteX177" fmla="*/ 1995488 w 3886200"/>
              <a:gd name="connsiteY177" fmla="*/ 333375 h 2395538"/>
              <a:gd name="connsiteX178" fmla="*/ 2000250 w 3886200"/>
              <a:gd name="connsiteY178" fmla="*/ 285750 h 2395538"/>
              <a:gd name="connsiteX179" fmla="*/ 2081213 w 3886200"/>
              <a:gd name="connsiteY179" fmla="*/ 219075 h 2395538"/>
              <a:gd name="connsiteX180" fmla="*/ 2166938 w 3886200"/>
              <a:gd name="connsiteY180" fmla="*/ 214313 h 2395538"/>
              <a:gd name="connsiteX181" fmla="*/ 2357438 w 3886200"/>
              <a:gd name="connsiteY181" fmla="*/ 71438 h 2395538"/>
              <a:gd name="connsiteX182" fmla="*/ 2419350 w 3886200"/>
              <a:gd name="connsiteY182" fmla="*/ 4763 h 2395538"/>
              <a:gd name="connsiteX183" fmla="*/ 2700338 w 3886200"/>
              <a:gd name="connsiteY183" fmla="*/ 4763 h 239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886200" h="2395538">
                <a:moveTo>
                  <a:pt x="2700338" y="4763"/>
                </a:moveTo>
                <a:lnTo>
                  <a:pt x="2662238" y="66675"/>
                </a:lnTo>
                <a:lnTo>
                  <a:pt x="2662238" y="123825"/>
                </a:lnTo>
                <a:lnTo>
                  <a:pt x="2709863" y="171450"/>
                </a:lnTo>
                <a:lnTo>
                  <a:pt x="2809875" y="195263"/>
                </a:lnTo>
                <a:lnTo>
                  <a:pt x="2905125" y="195263"/>
                </a:lnTo>
                <a:lnTo>
                  <a:pt x="2967038" y="185738"/>
                </a:lnTo>
                <a:lnTo>
                  <a:pt x="3028950" y="214313"/>
                </a:lnTo>
                <a:lnTo>
                  <a:pt x="3024188" y="304800"/>
                </a:lnTo>
                <a:lnTo>
                  <a:pt x="2919413" y="385763"/>
                </a:lnTo>
                <a:lnTo>
                  <a:pt x="2828925" y="433388"/>
                </a:lnTo>
                <a:lnTo>
                  <a:pt x="2676525" y="442913"/>
                </a:lnTo>
                <a:lnTo>
                  <a:pt x="2524125" y="495300"/>
                </a:lnTo>
                <a:lnTo>
                  <a:pt x="2419350" y="528638"/>
                </a:lnTo>
                <a:lnTo>
                  <a:pt x="2205038" y="557212"/>
                </a:lnTo>
                <a:lnTo>
                  <a:pt x="1800225" y="819150"/>
                </a:lnTo>
                <a:lnTo>
                  <a:pt x="1743075" y="957262"/>
                </a:lnTo>
                <a:lnTo>
                  <a:pt x="1847850" y="1119187"/>
                </a:lnTo>
                <a:lnTo>
                  <a:pt x="1733550" y="1252538"/>
                </a:lnTo>
                <a:lnTo>
                  <a:pt x="1681163" y="1114425"/>
                </a:lnTo>
                <a:lnTo>
                  <a:pt x="1576388" y="1090613"/>
                </a:lnTo>
                <a:lnTo>
                  <a:pt x="1285875" y="1290637"/>
                </a:lnTo>
                <a:cubicBezTo>
                  <a:pt x="1223963" y="1351756"/>
                  <a:pt x="1430338" y="1270795"/>
                  <a:pt x="1395413" y="1314451"/>
                </a:cubicBezTo>
                <a:cubicBezTo>
                  <a:pt x="1360488" y="1358107"/>
                  <a:pt x="1332707" y="1378744"/>
                  <a:pt x="1376363" y="1438275"/>
                </a:cubicBezTo>
                <a:cubicBezTo>
                  <a:pt x="1430339" y="1563687"/>
                  <a:pt x="1498600" y="1746251"/>
                  <a:pt x="1652588" y="1624013"/>
                </a:cubicBezTo>
                <a:cubicBezTo>
                  <a:pt x="1736725" y="1462088"/>
                  <a:pt x="1692276" y="1590675"/>
                  <a:pt x="1790700" y="1338263"/>
                </a:cubicBezTo>
                <a:lnTo>
                  <a:pt x="1714500" y="1333500"/>
                </a:lnTo>
                <a:lnTo>
                  <a:pt x="1738313" y="1262063"/>
                </a:lnTo>
                <a:lnTo>
                  <a:pt x="1847850" y="1123950"/>
                </a:lnTo>
                <a:lnTo>
                  <a:pt x="2243138" y="928688"/>
                </a:lnTo>
                <a:cubicBezTo>
                  <a:pt x="2247901" y="925513"/>
                  <a:pt x="2305050" y="893763"/>
                  <a:pt x="2309813" y="890588"/>
                </a:cubicBezTo>
                <a:lnTo>
                  <a:pt x="2852738" y="704850"/>
                </a:lnTo>
                <a:lnTo>
                  <a:pt x="3128963" y="657225"/>
                </a:lnTo>
                <a:lnTo>
                  <a:pt x="3333750" y="514350"/>
                </a:lnTo>
                <a:lnTo>
                  <a:pt x="3600450" y="257175"/>
                </a:lnTo>
                <a:lnTo>
                  <a:pt x="3686175" y="157163"/>
                </a:lnTo>
                <a:lnTo>
                  <a:pt x="3667125" y="119063"/>
                </a:lnTo>
                <a:lnTo>
                  <a:pt x="3762375" y="0"/>
                </a:lnTo>
                <a:lnTo>
                  <a:pt x="3886200" y="4763"/>
                </a:lnTo>
                <a:lnTo>
                  <a:pt x="3886200" y="933450"/>
                </a:lnTo>
                <a:lnTo>
                  <a:pt x="3886200" y="1157288"/>
                </a:lnTo>
                <a:lnTo>
                  <a:pt x="3805238" y="1171575"/>
                </a:lnTo>
                <a:lnTo>
                  <a:pt x="3757613" y="1190625"/>
                </a:lnTo>
                <a:lnTo>
                  <a:pt x="3719513" y="1233488"/>
                </a:lnTo>
                <a:lnTo>
                  <a:pt x="3705225" y="1266825"/>
                </a:lnTo>
                <a:lnTo>
                  <a:pt x="3676650" y="1271588"/>
                </a:lnTo>
                <a:lnTo>
                  <a:pt x="3648075" y="1238250"/>
                </a:lnTo>
                <a:lnTo>
                  <a:pt x="3605213" y="1209675"/>
                </a:lnTo>
                <a:lnTo>
                  <a:pt x="3533775" y="1243013"/>
                </a:lnTo>
                <a:lnTo>
                  <a:pt x="3448050" y="1271588"/>
                </a:lnTo>
                <a:lnTo>
                  <a:pt x="3371850" y="1276350"/>
                </a:lnTo>
                <a:lnTo>
                  <a:pt x="3333750" y="1304925"/>
                </a:lnTo>
                <a:lnTo>
                  <a:pt x="3290888" y="1285875"/>
                </a:lnTo>
                <a:lnTo>
                  <a:pt x="3243263" y="1281113"/>
                </a:lnTo>
                <a:lnTo>
                  <a:pt x="3186113" y="1276350"/>
                </a:lnTo>
                <a:lnTo>
                  <a:pt x="3114675" y="1276350"/>
                </a:lnTo>
                <a:lnTo>
                  <a:pt x="3057525" y="1323975"/>
                </a:lnTo>
                <a:lnTo>
                  <a:pt x="2995613" y="1381125"/>
                </a:lnTo>
                <a:lnTo>
                  <a:pt x="2928938" y="1428750"/>
                </a:lnTo>
                <a:lnTo>
                  <a:pt x="2895600" y="1466850"/>
                </a:lnTo>
                <a:lnTo>
                  <a:pt x="2852738" y="1514475"/>
                </a:lnTo>
                <a:lnTo>
                  <a:pt x="2824163" y="1552575"/>
                </a:lnTo>
                <a:lnTo>
                  <a:pt x="2752725" y="1585913"/>
                </a:lnTo>
                <a:lnTo>
                  <a:pt x="2705100" y="1652588"/>
                </a:lnTo>
                <a:lnTo>
                  <a:pt x="2667000" y="1724025"/>
                </a:lnTo>
                <a:lnTo>
                  <a:pt x="2595563" y="1743075"/>
                </a:lnTo>
                <a:lnTo>
                  <a:pt x="2505075" y="1695450"/>
                </a:lnTo>
                <a:lnTo>
                  <a:pt x="2452688" y="1662113"/>
                </a:lnTo>
                <a:lnTo>
                  <a:pt x="2414588" y="1671638"/>
                </a:lnTo>
                <a:lnTo>
                  <a:pt x="2386013" y="1695450"/>
                </a:lnTo>
                <a:lnTo>
                  <a:pt x="2343150" y="1700213"/>
                </a:lnTo>
                <a:lnTo>
                  <a:pt x="2281238" y="1690688"/>
                </a:lnTo>
                <a:lnTo>
                  <a:pt x="2233613" y="1719263"/>
                </a:lnTo>
                <a:lnTo>
                  <a:pt x="2233613" y="1762125"/>
                </a:lnTo>
                <a:lnTo>
                  <a:pt x="2205038" y="1781175"/>
                </a:lnTo>
                <a:lnTo>
                  <a:pt x="2157413" y="1790700"/>
                </a:lnTo>
                <a:lnTo>
                  <a:pt x="2119313" y="1795463"/>
                </a:lnTo>
                <a:lnTo>
                  <a:pt x="2062163" y="1843088"/>
                </a:lnTo>
                <a:lnTo>
                  <a:pt x="2028825" y="1876425"/>
                </a:lnTo>
                <a:lnTo>
                  <a:pt x="1985963" y="1928813"/>
                </a:lnTo>
                <a:lnTo>
                  <a:pt x="1933575" y="1938338"/>
                </a:lnTo>
                <a:lnTo>
                  <a:pt x="1847850" y="1905000"/>
                </a:lnTo>
                <a:lnTo>
                  <a:pt x="1771650" y="1890713"/>
                </a:lnTo>
                <a:lnTo>
                  <a:pt x="1704975" y="1919288"/>
                </a:lnTo>
                <a:lnTo>
                  <a:pt x="1638300" y="1933575"/>
                </a:lnTo>
                <a:lnTo>
                  <a:pt x="1628775" y="1976438"/>
                </a:lnTo>
                <a:lnTo>
                  <a:pt x="1690688" y="2028825"/>
                </a:lnTo>
                <a:lnTo>
                  <a:pt x="1781175" y="2081213"/>
                </a:lnTo>
                <a:lnTo>
                  <a:pt x="1862138" y="2143125"/>
                </a:lnTo>
                <a:lnTo>
                  <a:pt x="1900238" y="2162175"/>
                </a:lnTo>
                <a:lnTo>
                  <a:pt x="1847850" y="2176463"/>
                </a:lnTo>
                <a:lnTo>
                  <a:pt x="1728788" y="2114550"/>
                </a:lnTo>
                <a:lnTo>
                  <a:pt x="1595438" y="2043113"/>
                </a:lnTo>
                <a:lnTo>
                  <a:pt x="1528763" y="1976438"/>
                </a:lnTo>
                <a:lnTo>
                  <a:pt x="1385888" y="1924050"/>
                </a:lnTo>
                <a:lnTo>
                  <a:pt x="1328738" y="1933575"/>
                </a:lnTo>
                <a:lnTo>
                  <a:pt x="1304925" y="1933575"/>
                </a:lnTo>
                <a:lnTo>
                  <a:pt x="1323975" y="1985963"/>
                </a:lnTo>
                <a:lnTo>
                  <a:pt x="1476375" y="2057400"/>
                </a:lnTo>
                <a:lnTo>
                  <a:pt x="1643063" y="2128838"/>
                </a:lnTo>
                <a:lnTo>
                  <a:pt x="1776413" y="2205038"/>
                </a:lnTo>
                <a:lnTo>
                  <a:pt x="1957388" y="2305050"/>
                </a:lnTo>
                <a:lnTo>
                  <a:pt x="2081213" y="2390775"/>
                </a:lnTo>
                <a:lnTo>
                  <a:pt x="457200" y="2390775"/>
                </a:lnTo>
                <a:lnTo>
                  <a:pt x="452438" y="2324100"/>
                </a:lnTo>
                <a:lnTo>
                  <a:pt x="409575" y="2300288"/>
                </a:lnTo>
                <a:lnTo>
                  <a:pt x="352425" y="2343150"/>
                </a:lnTo>
                <a:lnTo>
                  <a:pt x="300038" y="2390775"/>
                </a:lnTo>
                <a:lnTo>
                  <a:pt x="290513" y="2395538"/>
                </a:lnTo>
                <a:lnTo>
                  <a:pt x="219075" y="2390775"/>
                </a:lnTo>
                <a:lnTo>
                  <a:pt x="152400" y="2343150"/>
                </a:lnTo>
                <a:lnTo>
                  <a:pt x="90488" y="2309813"/>
                </a:lnTo>
                <a:lnTo>
                  <a:pt x="71438" y="2243138"/>
                </a:lnTo>
                <a:lnTo>
                  <a:pt x="71438" y="2243138"/>
                </a:lnTo>
                <a:lnTo>
                  <a:pt x="142875" y="2190750"/>
                </a:lnTo>
                <a:lnTo>
                  <a:pt x="195263" y="2128838"/>
                </a:lnTo>
                <a:lnTo>
                  <a:pt x="180975" y="2014538"/>
                </a:lnTo>
                <a:lnTo>
                  <a:pt x="161925" y="1976438"/>
                </a:lnTo>
                <a:lnTo>
                  <a:pt x="147638" y="1943100"/>
                </a:lnTo>
                <a:lnTo>
                  <a:pt x="104775" y="1933575"/>
                </a:lnTo>
                <a:lnTo>
                  <a:pt x="61913" y="1966913"/>
                </a:lnTo>
                <a:lnTo>
                  <a:pt x="28575" y="1976438"/>
                </a:lnTo>
                <a:lnTo>
                  <a:pt x="0" y="1924050"/>
                </a:lnTo>
                <a:lnTo>
                  <a:pt x="19050" y="1866900"/>
                </a:lnTo>
                <a:lnTo>
                  <a:pt x="71438" y="1838325"/>
                </a:lnTo>
                <a:lnTo>
                  <a:pt x="147638" y="1828800"/>
                </a:lnTo>
                <a:lnTo>
                  <a:pt x="190500" y="1785938"/>
                </a:lnTo>
                <a:lnTo>
                  <a:pt x="166688" y="1757363"/>
                </a:lnTo>
                <a:lnTo>
                  <a:pt x="171450" y="1671638"/>
                </a:lnTo>
                <a:lnTo>
                  <a:pt x="185738" y="1619250"/>
                </a:lnTo>
                <a:lnTo>
                  <a:pt x="200025" y="1571625"/>
                </a:lnTo>
                <a:lnTo>
                  <a:pt x="180975" y="1514475"/>
                </a:lnTo>
                <a:lnTo>
                  <a:pt x="109538" y="1471613"/>
                </a:lnTo>
                <a:lnTo>
                  <a:pt x="195263" y="1423988"/>
                </a:lnTo>
                <a:lnTo>
                  <a:pt x="290513" y="1328738"/>
                </a:lnTo>
                <a:lnTo>
                  <a:pt x="342900" y="1271588"/>
                </a:lnTo>
                <a:lnTo>
                  <a:pt x="376238" y="1252538"/>
                </a:lnTo>
                <a:lnTo>
                  <a:pt x="376238" y="1252538"/>
                </a:lnTo>
                <a:lnTo>
                  <a:pt x="371475" y="1319213"/>
                </a:lnTo>
                <a:lnTo>
                  <a:pt x="376238" y="1404938"/>
                </a:lnTo>
                <a:lnTo>
                  <a:pt x="347663" y="1524000"/>
                </a:lnTo>
                <a:lnTo>
                  <a:pt x="366713" y="1624013"/>
                </a:lnTo>
                <a:lnTo>
                  <a:pt x="514350" y="1657350"/>
                </a:lnTo>
                <a:lnTo>
                  <a:pt x="623888" y="1666875"/>
                </a:lnTo>
                <a:lnTo>
                  <a:pt x="747713" y="1633538"/>
                </a:lnTo>
                <a:lnTo>
                  <a:pt x="862013" y="1624013"/>
                </a:lnTo>
                <a:lnTo>
                  <a:pt x="971550" y="1552575"/>
                </a:lnTo>
                <a:lnTo>
                  <a:pt x="1009650" y="1504950"/>
                </a:lnTo>
                <a:lnTo>
                  <a:pt x="1071563" y="1552575"/>
                </a:lnTo>
                <a:lnTo>
                  <a:pt x="1109663" y="1562100"/>
                </a:lnTo>
                <a:lnTo>
                  <a:pt x="1114425" y="1423988"/>
                </a:lnTo>
                <a:lnTo>
                  <a:pt x="1147763" y="1147763"/>
                </a:lnTo>
                <a:lnTo>
                  <a:pt x="1090613" y="962025"/>
                </a:lnTo>
                <a:lnTo>
                  <a:pt x="1000125" y="771525"/>
                </a:lnTo>
                <a:lnTo>
                  <a:pt x="947738" y="671513"/>
                </a:lnTo>
                <a:lnTo>
                  <a:pt x="928688" y="619125"/>
                </a:lnTo>
                <a:lnTo>
                  <a:pt x="938213" y="561975"/>
                </a:lnTo>
                <a:lnTo>
                  <a:pt x="981075" y="552450"/>
                </a:lnTo>
                <a:lnTo>
                  <a:pt x="1038225" y="533400"/>
                </a:lnTo>
                <a:lnTo>
                  <a:pt x="1090613" y="471488"/>
                </a:lnTo>
                <a:lnTo>
                  <a:pt x="1152525" y="504825"/>
                </a:lnTo>
                <a:lnTo>
                  <a:pt x="1181100" y="519113"/>
                </a:lnTo>
                <a:lnTo>
                  <a:pt x="1185863" y="433388"/>
                </a:lnTo>
                <a:lnTo>
                  <a:pt x="1200150" y="357188"/>
                </a:lnTo>
                <a:lnTo>
                  <a:pt x="1266825" y="328613"/>
                </a:lnTo>
                <a:lnTo>
                  <a:pt x="1300163" y="352425"/>
                </a:lnTo>
                <a:lnTo>
                  <a:pt x="1276350" y="385763"/>
                </a:lnTo>
                <a:lnTo>
                  <a:pt x="1243013" y="414338"/>
                </a:lnTo>
                <a:lnTo>
                  <a:pt x="1262063" y="514350"/>
                </a:lnTo>
                <a:lnTo>
                  <a:pt x="1262063" y="557213"/>
                </a:lnTo>
                <a:lnTo>
                  <a:pt x="1271588" y="595313"/>
                </a:lnTo>
                <a:lnTo>
                  <a:pt x="1376363" y="623888"/>
                </a:lnTo>
                <a:lnTo>
                  <a:pt x="1538288" y="604838"/>
                </a:lnTo>
                <a:lnTo>
                  <a:pt x="1662113" y="623888"/>
                </a:lnTo>
                <a:lnTo>
                  <a:pt x="1752600" y="604838"/>
                </a:lnTo>
                <a:lnTo>
                  <a:pt x="1857375" y="490538"/>
                </a:lnTo>
                <a:lnTo>
                  <a:pt x="1943100" y="390525"/>
                </a:lnTo>
                <a:lnTo>
                  <a:pt x="1995488" y="333375"/>
                </a:lnTo>
                <a:lnTo>
                  <a:pt x="2000250" y="285750"/>
                </a:lnTo>
                <a:lnTo>
                  <a:pt x="2081213" y="219075"/>
                </a:lnTo>
                <a:lnTo>
                  <a:pt x="2166938" y="214313"/>
                </a:lnTo>
                <a:lnTo>
                  <a:pt x="2357438" y="71438"/>
                </a:lnTo>
                <a:lnTo>
                  <a:pt x="2419350" y="4763"/>
                </a:lnTo>
                <a:lnTo>
                  <a:pt x="2700338" y="4763"/>
                </a:lnTo>
                <a:close/>
              </a:path>
            </a:pathLst>
          </a:custGeom>
          <a:solidFill>
            <a:srgbClr val="0070C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/>
        </p:nvSpPr>
        <p:spPr>
          <a:xfrm rot="19737877">
            <a:off x="4425212" y="5384773"/>
            <a:ext cx="408369" cy="3032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 rot="14303518">
            <a:off x="4389169" y="4592685"/>
            <a:ext cx="408369" cy="3032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1"/>
          <p:cNvSpPr txBox="1">
            <a:spLocks noChangeArrowheads="1"/>
          </p:cNvSpPr>
          <p:nvPr/>
        </p:nvSpPr>
        <p:spPr bwMode="auto">
          <a:xfrm>
            <a:off x="7020272" y="6653120"/>
            <a:ext cx="17487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800" dirty="0" smtClean="0"/>
              <a:t>Aulich / Sibilski 21.11.2016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5559527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0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2681388" y="1124744"/>
            <a:ext cx="37661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3.	Einzelbauvorhaben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2639591" y="1587699"/>
            <a:ext cx="37661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400" u="sng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Vorgehensweise</a:t>
            </a:r>
            <a:endParaRPr lang="de-DE" sz="2400" u="sng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251971" y="2502993"/>
            <a:ext cx="86409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3.2 Prüfen, ob die 4 Punkte des §78, Abs. 3 WHG kumulativ erfüllt werden können </a:t>
            </a:r>
          </a:p>
        </p:txBody>
      </p:sp>
      <p:sp>
        <p:nvSpPr>
          <p:cNvPr id="14" name="Textfeld 13"/>
          <p:cNvSpPr txBox="1">
            <a:spLocks noChangeArrowheads="1"/>
          </p:cNvSpPr>
          <p:nvPr/>
        </p:nvSpPr>
        <p:spPr bwMode="auto">
          <a:xfrm>
            <a:off x="1115616" y="2996952"/>
            <a:ext cx="691276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3.2.2 Volumen des verloren gehenden Retentionsraumes ermitteln</a:t>
            </a:r>
          </a:p>
          <a:p>
            <a:pPr algn="ctr">
              <a:defRPr/>
            </a:pPr>
            <a:endParaRPr lang="de-DE" sz="1400" dirty="0" smtClean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  <a:p>
            <a:pPr marL="285750" indent="-285750">
              <a:buFontTx/>
              <a:buChar char="-"/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Wasserspiegelhöhen des HQ100 im Vorhabenbereich bei der BR erfragen</a:t>
            </a:r>
          </a:p>
          <a:p>
            <a:pPr marL="285750" indent="-285750">
              <a:buFontTx/>
              <a:buChar char="-"/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Geländehöhen ermitteln oder von der BR einholen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529" y="3981968"/>
            <a:ext cx="3941866" cy="2748759"/>
          </a:xfrm>
          <a:prstGeom prst="rect">
            <a:avLst/>
          </a:prstGeom>
          <a:effectLst>
            <a:outerShdw blurRad="50800" dist="38100" dir="2700000" algn="tl" rotWithShape="0">
              <a:srgbClr val="0070C0"/>
            </a:outerShdw>
          </a:effectLst>
        </p:spPr>
      </p:pic>
      <p:sp>
        <p:nvSpPr>
          <p:cNvPr id="15" name="Textfeld 14"/>
          <p:cNvSpPr txBox="1">
            <a:spLocks noChangeArrowheads="1"/>
          </p:cNvSpPr>
          <p:nvPr/>
        </p:nvSpPr>
        <p:spPr bwMode="auto">
          <a:xfrm>
            <a:off x="243983" y="2132856"/>
            <a:ext cx="86409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Lage im neu ermittelten Ü-Gebiet:</a:t>
            </a:r>
            <a:endParaRPr lang="de-DE" sz="1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7" name="Textfeld 16"/>
          <p:cNvSpPr txBox="1">
            <a:spLocks noChangeArrowheads="1"/>
          </p:cNvSpPr>
          <p:nvPr/>
        </p:nvSpPr>
        <p:spPr bwMode="auto">
          <a:xfrm>
            <a:off x="243982" y="188640"/>
            <a:ext cx="86409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800" b="1" dirty="0">
                <a:solidFill>
                  <a:srgbClr val="0070C0"/>
                </a:solidFill>
                <a:ea typeface="ＭＳ Ｐゴシック" pitchFamily="-112" charset="-128"/>
              </a:rPr>
              <a:t>Konflikte mit der Neuausweisung von Überschwemmungsgebieten</a:t>
            </a:r>
          </a:p>
        </p:txBody>
      </p:sp>
      <p:sp>
        <p:nvSpPr>
          <p:cNvPr id="4" name="Freihandform 3"/>
          <p:cNvSpPr/>
          <p:nvPr/>
        </p:nvSpPr>
        <p:spPr>
          <a:xfrm>
            <a:off x="2593529" y="3981450"/>
            <a:ext cx="3919537" cy="2738438"/>
          </a:xfrm>
          <a:custGeom>
            <a:avLst/>
            <a:gdLst>
              <a:gd name="connsiteX0" fmla="*/ 528637 w 3919537"/>
              <a:gd name="connsiteY0" fmla="*/ 2738438 h 2738438"/>
              <a:gd name="connsiteX1" fmla="*/ 3224212 w 3919537"/>
              <a:gd name="connsiteY1" fmla="*/ 2738438 h 2738438"/>
              <a:gd name="connsiteX2" fmla="*/ 3267075 w 3919537"/>
              <a:gd name="connsiteY2" fmla="*/ 2662238 h 2738438"/>
              <a:gd name="connsiteX3" fmla="*/ 3276600 w 3919537"/>
              <a:gd name="connsiteY3" fmla="*/ 2538413 h 2738438"/>
              <a:gd name="connsiteX4" fmla="*/ 3190875 w 3919537"/>
              <a:gd name="connsiteY4" fmla="*/ 2466975 h 2738438"/>
              <a:gd name="connsiteX5" fmla="*/ 3171825 w 3919537"/>
              <a:gd name="connsiteY5" fmla="*/ 2428875 h 2738438"/>
              <a:gd name="connsiteX6" fmla="*/ 3167062 w 3919537"/>
              <a:gd name="connsiteY6" fmla="*/ 2371725 h 2738438"/>
              <a:gd name="connsiteX7" fmla="*/ 3119437 w 3919537"/>
              <a:gd name="connsiteY7" fmla="*/ 2309813 h 2738438"/>
              <a:gd name="connsiteX8" fmla="*/ 3105150 w 3919537"/>
              <a:gd name="connsiteY8" fmla="*/ 2262188 h 2738438"/>
              <a:gd name="connsiteX9" fmla="*/ 3148012 w 3919537"/>
              <a:gd name="connsiteY9" fmla="*/ 2233613 h 2738438"/>
              <a:gd name="connsiteX10" fmla="*/ 3190875 w 3919537"/>
              <a:gd name="connsiteY10" fmla="*/ 2200275 h 2738438"/>
              <a:gd name="connsiteX11" fmla="*/ 3119437 w 3919537"/>
              <a:gd name="connsiteY11" fmla="*/ 2128838 h 2738438"/>
              <a:gd name="connsiteX12" fmla="*/ 3133725 w 3919537"/>
              <a:gd name="connsiteY12" fmla="*/ 2009775 h 2738438"/>
              <a:gd name="connsiteX13" fmla="*/ 3171825 w 3919537"/>
              <a:gd name="connsiteY13" fmla="*/ 1857375 h 2738438"/>
              <a:gd name="connsiteX14" fmla="*/ 3281362 w 3919537"/>
              <a:gd name="connsiteY14" fmla="*/ 1724025 h 2738438"/>
              <a:gd name="connsiteX15" fmla="*/ 3419475 w 3919537"/>
              <a:gd name="connsiteY15" fmla="*/ 1643063 h 2738438"/>
              <a:gd name="connsiteX16" fmla="*/ 3443287 w 3919537"/>
              <a:gd name="connsiteY16" fmla="*/ 1643063 h 2738438"/>
              <a:gd name="connsiteX17" fmla="*/ 3386137 w 3919537"/>
              <a:gd name="connsiteY17" fmla="*/ 1728788 h 2738438"/>
              <a:gd name="connsiteX18" fmla="*/ 3386137 w 3919537"/>
              <a:gd name="connsiteY18" fmla="*/ 1800225 h 2738438"/>
              <a:gd name="connsiteX19" fmla="*/ 3429000 w 3919537"/>
              <a:gd name="connsiteY19" fmla="*/ 1871663 h 2738438"/>
              <a:gd name="connsiteX20" fmla="*/ 3686175 w 3919537"/>
              <a:gd name="connsiteY20" fmla="*/ 1905000 h 2738438"/>
              <a:gd name="connsiteX21" fmla="*/ 3790950 w 3919537"/>
              <a:gd name="connsiteY21" fmla="*/ 1995488 h 2738438"/>
              <a:gd name="connsiteX22" fmla="*/ 3919537 w 3919537"/>
              <a:gd name="connsiteY22" fmla="*/ 2043113 h 2738438"/>
              <a:gd name="connsiteX23" fmla="*/ 3919537 w 3919537"/>
              <a:gd name="connsiteY23" fmla="*/ 1809750 h 2738438"/>
              <a:gd name="connsiteX24" fmla="*/ 3795712 w 3919537"/>
              <a:gd name="connsiteY24" fmla="*/ 1814513 h 2738438"/>
              <a:gd name="connsiteX25" fmla="*/ 3724275 w 3919537"/>
              <a:gd name="connsiteY25" fmla="*/ 1700213 h 2738438"/>
              <a:gd name="connsiteX26" fmla="*/ 3552825 w 3919537"/>
              <a:gd name="connsiteY26" fmla="*/ 1614488 h 2738438"/>
              <a:gd name="connsiteX27" fmla="*/ 3448050 w 3919537"/>
              <a:gd name="connsiteY27" fmla="*/ 1514475 h 2738438"/>
              <a:gd name="connsiteX28" fmla="*/ 3362325 w 3919537"/>
              <a:gd name="connsiteY28" fmla="*/ 1381125 h 2738438"/>
              <a:gd name="connsiteX29" fmla="*/ 3300412 w 3919537"/>
              <a:gd name="connsiteY29" fmla="*/ 1362075 h 2738438"/>
              <a:gd name="connsiteX30" fmla="*/ 3276600 w 3919537"/>
              <a:gd name="connsiteY30" fmla="*/ 1314450 h 2738438"/>
              <a:gd name="connsiteX31" fmla="*/ 3262312 w 3919537"/>
              <a:gd name="connsiteY31" fmla="*/ 1190625 h 2738438"/>
              <a:gd name="connsiteX32" fmla="*/ 3257550 w 3919537"/>
              <a:gd name="connsiteY32" fmla="*/ 1143000 h 2738438"/>
              <a:gd name="connsiteX33" fmla="*/ 3300412 w 3919537"/>
              <a:gd name="connsiteY33" fmla="*/ 1057275 h 2738438"/>
              <a:gd name="connsiteX34" fmla="*/ 3328987 w 3919537"/>
              <a:gd name="connsiteY34" fmla="*/ 990600 h 2738438"/>
              <a:gd name="connsiteX35" fmla="*/ 3319462 w 3919537"/>
              <a:gd name="connsiteY35" fmla="*/ 823913 h 2738438"/>
              <a:gd name="connsiteX36" fmla="*/ 3390900 w 3919537"/>
              <a:gd name="connsiteY36" fmla="*/ 738188 h 2738438"/>
              <a:gd name="connsiteX37" fmla="*/ 3543300 w 3919537"/>
              <a:gd name="connsiteY37" fmla="*/ 628650 h 2738438"/>
              <a:gd name="connsiteX38" fmla="*/ 3709987 w 3919537"/>
              <a:gd name="connsiteY38" fmla="*/ 509588 h 2738438"/>
              <a:gd name="connsiteX39" fmla="*/ 3810000 w 3919537"/>
              <a:gd name="connsiteY39" fmla="*/ 414338 h 2738438"/>
              <a:gd name="connsiteX40" fmla="*/ 3919537 w 3919537"/>
              <a:gd name="connsiteY40" fmla="*/ 300038 h 2738438"/>
              <a:gd name="connsiteX41" fmla="*/ 3919537 w 3919537"/>
              <a:gd name="connsiteY41" fmla="*/ 66675 h 2738438"/>
              <a:gd name="connsiteX42" fmla="*/ 3819525 w 3919537"/>
              <a:gd name="connsiteY42" fmla="*/ 104775 h 2738438"/>
              <a:gd name="connsiteX43" fmla="*/ 3771900 w 3919537"/>
              <a:gd name="connsiteY43" fmla="*/ 90488 h 2738438"/>
              <a:gd name="connsiteX44" fmla="*/ 3757612 w 3919537"/>
              <a:gd name="connsiteY44" fmla="*/ 0 h 2738438"/>
              <a:gd name="connsiteX45" fmla="*/ 3700462 w 3919537"/>
              <a:gd name="connsiteY45" fmla="*/ 9525 h 2738438"/>
              <a:gd name="connsiteX46" fmla="*/ 3605212 w 3919537"/>
              <a:gd name="connsiteY46" fmla="*/ 90488 h 2738438"/>
              <a:gd name="connsiteX47" fmla="*/ 3543300 w 3919537"/>
              <a:gd name="connsiteY47" fmla="*/ 109538 h 2738438"/>
              <a:gd name="connsiteX48" fmla="*/ 3524250 w 3919537"/>
              <a:gd name="connsiteY48" fmla="*/ 90488 h 2738438"/>
              <a:gd name="connsiteX49" fmla="*/ 3533775 w 3919537"/>
              <a:gd name="connsiteY49" fmla="*/ 47625 h 2738438"/>
              <a:gd name="connsiteX50" fmla="*/ 3419475 w 3919537"/>
              <a:gd name="connsiteY50" fmla="*/ 47625 h 2738438"/>
              <a:gd name="connsiteX51" fmla="*/ 3348037 w 3919537"/>
              <a:gd name="connsiteY51" fmla="*/ 28575 h 2738438"/>
              <a:gd name="connsiteX52" fmla="*/ 3257550 w 3919537"/>
              <a:gd name="connsiteY52" fmla="*/ 71438 h 2738438"/>
              <a:gd name="connsiteX53" fmla="*/ 3224212 w 3919537"/>
              <a:gd name="connsiteY53" fmla="*/ 123825 h 2738438"/>
              <a:gd name="connsiteX54" fmla="*/ 3176587 w 3919537"/>
              <a:gd name="connsiteY54" fmla="*/ 171450 h 2738438"/>
              <a:gd name="connsiteX55" fmla="*/ 3186112 w 3919537"/>
              <a:gd name="connsiteY55" fmla="*/ 252413 h 2738438"/>
              <a:gd name="connsiteX56" fmla="*/ 3148012 w 3919537"/>
              <a:gd name="connsiteY56" fmla="*/ 314325 h 2738438"/>
              <a:gd name="connsiteX57" fmla="*/ 3057525 w 3919537"/>
              <a:gd name="connsiteY57" fmla="*/ 357188 h 2738438"/>
              <a:gd name="connsiteX58" fmla="*/ 3009900 w 3919537"/>
              <a:gd name="connsiteY58" fmla="*/ 409575 h 2738438"/>
              <a:gd name="connsiteX59" fmla="*/ 2971800 w 3919537"/>
              <a:gd name="connsiteY59" fmla="*/ 519113 h 2738438"/>
              <a:gd name="connsiteX60" fmla="*/ 2909887 w 3919537"/>
              <a:gd name="connsiteY60" fmla="*/ 547688 h 2738438"/>
              <a:gd name="connsiteX61" fmla="*/ 2790825 w 3919537"/>
              <a:gd name="connsiteY61" fmla="*/ 547688 h 2738438"/>
              <a:gd name="connsiteX62" fmla="*/ 2743200 w 3919537"/>
              <a:gd name="connsiteY62" fmla="*/ 590550 h 2738438"/>
              <a:gd name="connsiteX63" fmla="*/ 2690812 w 3919537"/>
              <a:gd name="connsiteY63" fmla="*/ 619125 h 2738438"/>
              <a:gd name="connsiteX64" fmla="*/ 2652712 w 3919537"/>
              <a:gd name="connsiteY64" fmla="*/ 671513 h 2738438"/>
              <a:gd name="connsiteX65" fmla="*/ 2624137 w 3919537"/>
              <a:gd name="connsiteY65" fmla="*/ 757238 h 2738438"/>
              <a:gd name="connsiteX66" fmla="*/ 2552700 w 3919537"/>
              <a:gd name="connsiteY66" fmla="*/ 742950 h 2738438"/>
              <a:gd name="connsiteX67" fmla="*/ 2471737 w 3919537"/>
              <a:gd name="connsiteY67" fmla="*/ 733425 h 2738438"/>
              <a:gd name="connsiteX68" fmla="*/ 2376487 w 3919537"/>
              <a:gd name="connsiteY68" fmla="*/ 828675 h 2738438"/>
              <a:gd name="connsiteX69" fmla="*/ 2314575 w 3919537"/>
              <a:gd name="connsiteY69" fmla="*/ 876300 h 2738438"/>
              <a:gd name="connsiteX70" fmla="*/ 2224087 w 3919537"/>
              <a:gd name="connsiteY70" fmla="*/ 842963 h 2738438"/>
              <a:gd name="connsiteX71" fmla="*/ 2185987 w 3919537"/>
              <a:gd name="connsiteY71" fmla="*/ 823913 h 2738438"/>
              <a:gd name="connsiteX72" fmla="*/ 2100262 w 3919537"/>
              <a:gd name="connsiteY72" fmla="*/ 809625 h 2738438"/>
              <a:gd name="connsiteX73" fmla="*/ 2133600 w 3919537"/>
              <a:gd name="connsiteY73" fmla="*/ 676275 h 2738438"/>
              <a:gd name="connsiteX74" fmla="*/ 2166937 w 3919537"/>
              <a:gd name="connsiteY74" fmla="*/ 623888 h 2738438"/>
              <a:gd name="connsiteX75" fmla="*/ 2290762 w 3919537"/>
              <a:gd name="connsiteY75" fmla="*/ 561975 h 2738438"/>
              <a:gd name="connsiteX76" fmla="*/ 2290762 w 3919537"/>
              <a:gd name="connsiteY76" fmla="*/ 495300 h 2738438"/>
              <a:gd name="connsiteX77" fmla="*/ 2238375 w 3919537"/>
              <a:gd name="connsiteY77" fmla="*/ 409575 h 2738438"/>
              <a:gd name="connsiteX78" fmla="*/ 2281237 w 3919537"/>
              <a:gd name="connsiteY78" fmla="*/ 314325 h 2738438"/>
              <a:gd name="connsiteX79" fmla="*/ 2366962 w 3919537"/>
              <a:gd name="connsiteY79" fmla="*/ 271463 h 2738438"/>
              <a:gd name="connsiteX80" fmla="*/ 2457450 w 3919537"/>
              <a:gd name="connsiteY80" fmla="*/ 271463 h 2738438"/>
              <a:gd name="connsiteX81" fmla="*/ 2490787 w 3919537"/>
              <a:gd name="connsiteY81" fmla="*/ 209550 h 2738438"/>
              <a:gd name="connsiteX82" fmla="*/ 2447925 w 3919537"/>
              <a:gd name="connsiteY82" fmla="*/ 176213 h 2738438"/>
              <a:gd name="connsiteX83" fmla="*/ 2295525 w 3919537"/>
              <a:gd name="connsiteY83" fmla="*/ 200025 h 2738438"/>
              <a:gd name="connsiteX84" fmla="*/ 2185987 w 3919537"/>
              <a:gd name="connsiteY84" fmla="*/ 252413 h 2738438"/>
              <a:gd name="connsiteX85" fmla="*/ 2081212 w 3919537"/>
              <a:gd name="connsiteY85" fmla="*/ 271463 h 2738438"/>
              <a:gd name="connsiteX86" fmla="*/ 2095500 w 3919537"/>
              <a:gd name="connsiteY86" fmla="*/ 200025 h 2738438"/>
              <a:gd name="connsiteX87" fmla="*/ 2157412 w 3919537"/>
              <a:gd name="connsiteY87" fmla="*/ 133350 h 2738438"/>
              <a:gd name="connsiteX88" fmla="*/ 2286000 w 3919537"/>
              <a:gd name="connsiteY88" fmla="*/ 95250 h 2738438"/>
              <a:gd name="connsiteX89" fmla="*/ 2443162 w 3919537"/>
              <a:gd name="connsiteY89" fmla="*/ 61913 h 2738438"/>
              <a:gd name="connsiteX90" fmla="*/ 2557462 w 3919537"/>
              <a:gd name="connsiteY90" fmla="*/ 76200 h 2738438"/>
              <a:gd name="connsiteX91" fmla="*/ 2600325 w 3919537"/>
              <a:gd name="connsiteY91" fmla="*/ 114300 h 2738438"/>
              <a:gd name="connsiteX92" fmla="*/ 2609850 w 3919537"/>
              <a:gd name="connsiteY92" fmla="*/ 157163 h 2738438"/>
              <a:gd name="connsiteX93" fmla="*/ 2609850 w 3919537"/>
              <a:gd name="connsiteY93" fmla="*/ 157163 h 2738438"/>
              <a:gd name="connsiteX94" fmla="*/ 2733675 w 3919537"/>
              <a:gd name="connsiteY94" fmla="*/ 119063 h 2738438"/>
              <a:gd name="connsiteX95" fmla="*/ 2757487 w 3919537"/>
              <a:gd name="connsiteY95" fmla="*/ 71438 h 2738438"/>
              <a:gd name="connsiteX96" fmla="*/ 2876550 w 3919537"/>
              <a:gd name="connsiteY96" fmla="*/ 28575 h 2738438"/>
              <a:gd name="connsiteX97" fmla="*/ 2890837 w 3919537"/>
              <a:gd name="connsiteY97" fmla="*/ 14288 h 2738438"/>
              <a:gd name="connsiteX98" fmla="*/ 442912 w 3919537"/>
              <a:gd name="connsiteY98" fmla="*/ 14288 h 2738438"/>
              <a:gd name="connsiteX99" fmla="*/ 0 w 3919537"/>
              <a:gd name="connsiteY99" fmla="*/ 504825 h 2738438"/>
              <a:gd name="connsiteX100" fmla="*/ 4762 w 3919537"/>
              <a:gd name="connsiteY100" fmla="*/ 723900 h 2738438"/>
              <a:gd name="connsiteX101" fmla="*/ 328612 w 3919537"/>
              <a:gd name="connsiteY101" fmla="*/ 1014413 h 2738438"/>
              <a:gd name="connsiteX102" fmla="*/ 452437 w 3919537"/>
              <a:gd name="connsiteY102" fmla="*/ 1109663 h 2738438"/>
              <a:gd name="connsiteX103" fmla="*/ 709612 w 3919537"/>
              <a:gd name="connsiteY103" fmla="*/ 1543050 h 2738438"/>
              <a:gd name="connsiteX104" fmla="*/ 895350 w 3919537"/>
              <a:gd name="connsiteY104" fmla="*/ 2014538 h 2738438"/>
              <a:gd name="connsiteX105" fmla="*/ 933450 w 3919537"/>
              <a:gd name="connsiteY105" fmla="*/ 2143125 h 2738438"/>
              <a:gd name="connsiteX106" fmla="*/ 871537 w 3919537"/>
              <a:gd name="connsiteY106" fmla="*/ 2324100 h 2738438"/>
              <a:gd name="connsiteX107" fmla="*/ 647700 w 3919537"/>
              <a:gd name="connsiteY107" fmla="*/ 2547938 h 2738438"/>
              <a:gd name="connsiteX108" fmla="*/ 528637 w 3919537"/>
              <a:gd name="connsiteY108" fmla="*/ 2738438 h 2738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3919537" h="2738438">
                <a:moveTo>
                  <a:pt x="528637" y="2738438"/>
                </a:moveTo>
                <a:lnTo>
                  <a:pt x="3224212" y="2738438"/>
                </a:lnTo>
                <a:lnTo>
                  <a:pt x="3267075" y="2662238"/>
                </a:lnTo>
                <a:lnTo>
                  <a:pt x="3276600" y="2538413"/>
                </a:lnTo>
                <a:lnTo>
                  <a:pt x="3190875" y="2466975"/>
                </a:lnTo>
                <a:lnTo>
                  <a:pt x="3171825" y="2428875"/>
                </a:lnTo>
                <a:lnTo>
                  <a:pt x="3167062" y="2371725"/>
                </a:lnTo>
                <a:lnTo>
                  <a:pt x="3119437" y="2309813"/>
                </a:lnTo>
                <a:lnTo>
                  <a:pt x="3105150" y="2262188"/>
                </a:lnTo>
                <a:lnTo>
                  <a:pt x="3148012" y="2233613"/>
                </a:lnTo>
                <a:lnTo>
                  <a:pt x="3190875" y="2200275"/>
                </a:lnTo>
                <a:lnTo>
                  <a:pt x="3119437" y="2128838"/>
                </a:lnTo>
                <a:lnTo>
                  <a:pt x="3133725" y="2009775"/>
                </a:lnTo>
                <a:lnTo>
                  <a:pt x="3171825" y="1857375"/>
                </a:lnTo>
                <a:lnTo>
                  <a:pt x="3281362" y="1724025"/>
                </a:lnTo>
                <a:lnTo>
                  <a:pt x="3419475" y="1643063"/>
                </a:lnTo>
                <a:lnTo>
                  <a:pt x="3443287" y="1643063"/>
                </a:lnTo>
                <a:lnTo>
                  <a:pt x="3386137" y="1728788"/>
                </a:lnTo>
                <a:lnTo>
                  <a:pt x="3386137" y="1800225"/>
                </a:lnTo>
                <a:lnTo>
                  <a:pt x="3429000" y="1871663"/>
                </a:lnTo>
                <a:lnTo>
                  <a:pt x="3686175" y="1905000"/>
                </a:lnTo>
                <a:lnTo>
                  <a:pt x="3790950" y="1995488"/>
                </a:lnTo>
                <a:lnTo>
                  <a:pt x="3919537" y="2043113"/>
                </a:lnTo>
                <a:lnTo>
                  <a:pt x="3919537" y="1809750"/>
                </a:lnTo>
                <a:lnTo>
                  <a:pt x="3795712" y="1814513"/>
                </a:lnTo>
                <a:lnTo>
                  <a:pt x="3724275" y="1700213"/>
                </a:lnTo>
                <a:lnTo>
                  <a:pt x="3552825" y="1614488"/>
                </a:lnTo>
                <a:lnTo>
                  <a:pt x="3448050" y="1514475"/>
                </a:lnTo>
                <a:lnTo>
                  <a:pt x="3362325" y="1381125"/>
                </a:lnTo>
                <a:lnTo>
                  <a:pt x="3300412" y="1362075"/>
                </a:lnTo>
                <a:lnTo>
                  <a:pt x="3276600" y="1314450"/>
                </a:lnTo>
                <a:lnTo>
                  <a:pt x="3262312" y="1190625"/>
                </a:lnTo>
                <a:lnTo>
                  <a:pt x="3257550" y="1143000"/>
                </a:lnTo>
                <a:lnTo>
                  <a:pt x="3300412" y="1057275"/>
                </a:lnTo>
                <a:lnTo>
                  <a:pt x="3328987" y="990600"/>
                </a:lnTo>
                <a:lnTo>
                  <a:pt x="3319462" y="823913"/>
                </a:lnTo>
                <a:lnTo>
                  <a:pt x="3390900" y="738188"/>
                </a:lnTo>
                <a:lnTo>
                  <a:pt x="3543300" y="628650"/>
                </a:lnTo>
                <a:lnTo>
                  <a:pt x="3709987" y="509588"/>
                </a:lnTo>
                <a:lnTo>
                  <a:pt x="3810000" y="414338"/>
                </a:lnTo>
                <a:lnTo>
                  <a:pt x="3919537" y="300038"/>
                </a:lnTo>
                <a:lnTo>
                  <a:pt x="3919537" y="66675"/>
                </a:lnTo>
                <a:lnTo>
                  <a:pt x="3819525" y="104775"/>
                </a:lnTo>
                <a:lnTo>
                  <a:pt x="3771900" y="90488"/>
                </a:lnTo>
                <a:lnTo>
                  <a:pt x="3757612" y="0"/>
                </a:lnTo>
                <a:lnTo>
                  <a:pt x="3700462" y="9525"/>
                </a:lnTo>
                <a:lnTo>
                  <a:pt x="3605212" y="90488"/>
                </a:lnTo>
                <a:lnTo>
                  <a:pt x="3543300" y="109538"/>
                </a:lnTo>
                <a:lnTo>
                  <a:pt x="3524250" y="90488"/>
                </a:lnTo>
                <a:lnTo>
                  <a:pt x="3533775" y="47625"/>
                </a:lnTo>
                <a:lnTo>
                  <a:pt x="3419475" y="47625"/>
                </a:lnTo>
                <a:lnTo>
                  <a:pt x="3348037" y="28575"/>
                </a:lnTo>
                <a:lnTo>
                  <a:pt x="3257550" y="71438"/>
                </a:lnTo>
                <a:lnTo>
                  <a:pt x="3224212" y="123825"/>
                </a:lnTo>
                <a:lnTo>
                  <a:pt x="3176587" y="171450"/>
                </a:lnTo>
                <a:lnTo>
                  <a:pt x="3186112" y="252413"/>
                </a:lnTo>
                <a:lnTo>
                  <a:pt x="3148012" y="314325"/>
                </a:lnTo>
                <a:lnTo>
                  <a:pt x="3057525" y="357188"/>
                </a:lnTo>
                <a:lnTo>
                  <a:pt x="3009900" y="409575"/>
                </a:lnTo>
                <a:lnTo>
                  <a:pt x="2971800" y="519113"/>
                </a:lnTo>
                <a:lnTo>
                  <a:pt x="2909887" y="547688"/>
                </a:lnTo>
                <a:lnTo>
                  <a:pt x="2790825" y="547688"/>
                </a:lnTo>
                <a:lnTo>
                  <a:pt x="2743200" y="590550"/>
                </a:lnTo>
                <a:lnTo>
                  <a:pt x="2690812" y="619125"/>
                </a:lnTo>
                <a:lnTo>
                  <a:pt x="2652712" y="671513"/>
                </a:lnTo>
                <a:lnTo>
                  <a:pt x="2624137" y="757238"/>
                </a:lnTo>
                <a:lnTo>
                  <a:pt x="2552700" y="742950"/>
                </a:lnTo>
                <a:lnTo>
                  <a:pt x="2471737" y="733425"/>
                </a:lnTo>
                <a:lnTo>
                  <a:pt x="2376487" y="828675"/>
                </a:lnTo>
                <a:lnTo>
                  <a:pt x="2314575" y="876300"/>
                </a:lnTo>
                <a:lnTo>
                  <a:pt x="2224087" y="842963"/>
                </a:lnTo>
                <a:lnTo>
                  <a:pt x="2185987" y="823913"/>
                </a:lnTo>
                <a:lnTo>
                  <a:pt x="2100262" y="809625"/>
                </a:lnTo>
                <a:lnTo>
                  <a:pt x="2133600" y="676275"/>
                </a:lnTo>
                <a:lnTo>
                  <a:pt x="2166937" y="623888"/>
                </a:lnTo>
                <a:lnTo>
                  <a:pt x="2290762" y="561975"/>
                </a:lnTo>
                <a:lnTo>
                  <a:pt x="2290762" y="495300"/>
                </a:lnTo>
                <a:lnTo>
                  <a:pt x="2238375" y="409575"/>
                </a:lnTo>
                <a:lnTo>
                  <a:pt x="2281237" y="314325"/>
                </a:lnTo>
                <a:lnTo>
                  <a:pt x="2366962" y="271463"/>
                </a:lnTo>
                <a:lnTo>
                  <a:pt x="2457450" y="271463"/>
                </a:lnTo>
                <a:lnTo>
                  <a:pt x="2490787" y="209550"/>
                </a:lnTo>
                <a:lnTo>
                  <a:pt x="2447925" y="176213"/>
                </a:lnTo>
                <a:lnTo>
                  <a:pt x="2295525" y="200025"/>
                </a:lnTo>
                <a:lnTo>
                  <a:pt x="2185987" y="252413"/>
                </a:lnTo>
                <a:lnTo>
                  <a:pt x="2081212" y="271463"/>
                </a:lnTo>
                <a:lnTo>
                  <a:pt x="2095500" y="200025"/>
                </a:lnTo>
                <a:lnTo>
                  <a:pt x="2157412" y="133350"/>
                </a:lnTo>
                <a:lnTo>
                  <a:pt x="2286000" y="95250"/>
                </a:lnTo>
                <a:lnTo>
                  <a:pt x="2443162" y="61913"/>
                </a:lnTo>
                <a:lnTo>
                  <a:pt x="2557462" y="76200"/>
                </a:lnTo>
                <a:lnTo>
                  <a:pt x="2600325" y="114300"/>
                </a:lnTo>
                <a:lnTo>
                  <a:pt x="2609850" y="157163"/>
                </a:lnTo>
                <a:lnTo>
                  <a:pt x="2609850" y="157163"/>
                </a:lnTo>
                <a:lnTo>
                  <a:pt x="2733675" y="119063"/>
                </a:lnTo>
                <a:lnTo>
                  <a:pt x="2757487" y="71438"/>
                </a:lnTo>
                <a:lnTo>
                  <a:pt x="2876550" y="28575"/>
                </a:lnTo>
                <a:lnTo>
                  <a:pt x="2890837" y="14288"/>
                </a:lnTo>
                <a:lnTo>
                  <a:pt x="442912" y="14288"/>
                </a:lnTo>
                <a:lnTo>
                  <a:pt x="0" y="504825"/>
                </a:lnTo>
                <a:lnTo>
                  <a:pt x="4762" y="723900"/>
                </a:lnTo>
                <a:lnTo>
                  <a:pt x="328612" y="1014413"/>
                </a:lnTo>
                <a:lnTo>
                  <a:pt x="452437" y="1109663"/>
                </a:lnTo>
                <a:lnTo>
                  <a:pt x="709612" y="1543050"/>
                </a:lnTo>
                <a:lnTo>
                  <a:pt x="895350" y="2014538"/>
                </a:lnTo>
                <a:lnTo>
                  <a:pt x="933450" y="2143125"/>
                </a:lnTo>
                <a:lnTo>
                  <a:pt x="871537" y="2324100"/>
                </a:lnTo>
                <a:lnTo>
                  <a:pt x="647700" y="2547938"/>
                </a:lnTo>
                <a:lnTo>
                  <a:pt x="528637" y="2738438"/>
                </a:lnTo>
                <a:close/>
              </a:path>
            </a:pathLst>
          </a:cu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7020272" y="6653120"/>
            <a:ext cx="17487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800" dirty="0" smtClean="0"/>
              <a:t>Aulich / Sibilski 21.11.2016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0318044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2681388" y="1124744"/>
            <a:ext cx="37661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3.	Einzelbauvorhaben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243984" y="404664"/>
            <a:ext cx="86409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32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Bauen / Planen im Überschwemmungsgebiet</a:t>
            </a:r>
            <a:endParaRPr lang="de-DE" sz="32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2639591" y="1587699"/>
            <a:ext cx="37661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400" u="sng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Vorgehensweise</a:t>
            </a:r>
            <a:endParaRPr lang="de-DE" sz="2400" u="sng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251971" y="2502993"/>
            <a:ext cx="86409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3.2 Prüfen, ob die 4 Punkte des §78, Abs. 3 WHG kumulativ erfüllt werden können </a:t>
            </a:r>
          </a:p>
        </p:txBody>
      </p:sp>
      <p:sp>
        <p:nvSpPr>
          <p:cNvPr id="14" name="Textfeld 13"/>
          <p:cNvSpPr txBox="1">
            <a:spLocks noChangeArrowheads="1"/>
          </p:cNvSpPr>
          <p:nvPr/>
        </p:nvSpPr>
        <p:spPr bwMode="auto">
          <a:xfrm>
            <a:off x="720023" y="3011422"/>
            <a:ext cx="770485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3.2.3 Möglichkeiten des Ausgleichs prüfen</a:t>
            </a:r>
          </a:p>
          <a:p>
            <a:pPr algn="ctr">
              <a:defRPr/>
            </a:pPr>
            <a:endParaRPr lang="de-DE" sz="1400" dirty="0" smtClean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  <a:p>
            <a:pPr marL="285750" indent="-285750">
              <a:buFontTx/>
              <a:buChar char="-"/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Kann der Bauherr </a:t>
            </a:r>
            <a:r>
              <a:rPr lang="de-DE" sz="1400" b="1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selbst</a:t>
            </a: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 den Ausgleich im Bereich des Vorhabens am Gewässer schaffen?</a:t>
            </a:r>
          </a:p>
          <a:p>
            <a:pPr marL="285750" indent="-285750">
              <a:buFontTx/>
              <a:buChar char="-"/>
              <a:defRPr/>
            </a:pPr>
            <a:endParaRPr lang="de-DE" sz="1400" dirty="0" smtClean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  <a:p>
            <a:pPr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wenn </a:t>
            </a:r>
            <a:r>
              <a:rPr lang="de-DE" sz="1400" b="1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nicht </a:t>
            </a: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möglich</a:t>
            </a:r>
          </a:p>
          <a:p>
            <a:pPr>
              <a:defRPr/>
            </a:pPr>
            <a:endParaRPr lang="de-DE" sz="1400" dirty="0" smtClean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  <a:p>
            <a:pPr marL="285750" indent="-285750">
              <a:buFontTx/>
              <a:buChar char="-"/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Bei der Kommune in Erfahrung bringen, </a:t>
            </a:r>
          </a:p>
          <a:p>
            <a:pPr lvl="1"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	ob sie den Ausgleich (ggfs. für mehrere Vorhaben) schaffen kann</a:t>
            </a:r>
          </a:p>
          <a:p>
            <a:pPr>
              <a:defRPr/>
            </a:pPr>
            <a:r>
              <a:rPr lang="de-DE" sz="1400" b="1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	oder</a:t>
            </a:r>
          </a:p>
          <a:p>
            <a:pPr lvl="2"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ob Technischer Hochwasserschutz geplant ist (z.B.: HRB)</a:t>
            </a:r>
          </a:p>
        </p:txBody>
      </p:sp>
      <p:sp>
        <p:nvSpPr>
          <p:cNvPr id="11" name="Textfeld 11"/>
          <p:cNvSpPr txBox="1">
            <a:spLocks noChangeArrowheads="1"/>
          </p:cNvSpPr>
          <p:nvPr/>
        </p:nvSpPr>
        <p:spPr bwMode="auto">
          <a:xfrm>
            <a:off x="7020272" y="6653120"/>
            <a:ext cx="17487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800" dirty="0" smtClean="0"/>
              <a:t>Aulich / Sibilski 21.11.2016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7519166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2681388" y="1124744"/>
            <a:ext cx="37661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3.	Einzelbauvorhaben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2639591" y="1587699"/>
            <a:ext cx="37661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400" u="sng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Vorgehensweise</a:t>
            </a:r>
            <a:endParaRPr lang="de-DE" sz="2400" u="sng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251971" y="2502993"/>
            <a:ext cx="86409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3.2 Prüfen, ob die 4 Punkte des §78, Abs. 3 WHG kumulativ erfüllt werden können </a:t>
            </a:r>
          </a:p>
        </p:txBody>
      </p:sp>
      <p:sp>
        <p:nvSpPr>
          <p:cNvPr id="14" name="Textfeld 13"/>
          <p:cNvSpPr txBox="1">
            <a:spLocks noChangeArrowheads="1"/>
          </p:cNvSpPr>
          <p:nvPr/>
        </p:nvSpPr>
        <p:spPr bwMode="auto">
          <a:xfrm>
            <a:off x="579775" y="2996952"/>
            <a:ext cx="79853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3.2.3 Möglichkeiten des Ausgleichs prüfen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51" y="3429000"/>
            <a:ext cx="6588224" cy="2669696"/>
          </a:xfrm>
          <a:prstGeom prst="rect">
            <a:avLst/>
          </a:prstGeom>
          <a:effectLst>
            <a:outerShdw blurRad="50800" dist="38100" dir="2700000" algn="tl" rotWithShape="0">
              <a:srgbClr val="0070C0"/>
            </a:outerShdw>
          </a:effectLst>
        </p:spPr>
      </p:pic>
      <p:sp>
        <p:nvSpPr>
          <p:cNvPr id="4" name="Freihandform 3"/>
          <p:cNvSpPr/>
          <p:nvPr/>
        </p:nvSpPr>
        <p:spPr>
          <a:xfrm>
            <a:off x="7691438" y="5033962"/>
            <a:ext cx="152400" cy="45719"/>
          </a:xfrm>
          <a:custGeom>
            <a:avLst/>
            <a:gdLst>
              <a:gd name="connsiteX0" fmla="*/ 152400 w 152400"/>
              <a:gd name="connsiteY0" fmla="*/ 0 h 0"/>
              <a:gd name="connsiteX1" fmla="*/ 0 w 1524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2400">
                <a:moveTo>
                  <a:pt x="152400" y="0"/>
                </a:moveTo>
                <a:lnTo>
                  <a:pt x="0" y="0"/>
                </a:lnTo>
              </a:path>
            </a:pathLst>
          </a:cu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reihandform 7"/>
          <p:cNvSpPr/>
          <p:nvPr/>
        </p:nvSpPr>
        <p:spPr>
          <a:xfrm>
            <a:off x="4505325" y="4772025"/>
            <a:ext cx="3095625" cy="831262"/>
          </a:xfrm>
          <a:custGeom>
            <a:avLst/>
            <a:gdLst>
              <a:gd name="connsiteX0" fmla="*/ 0 w 3095625"/>
              <a:gd name="connsiteY0" fmla="*/ 0 h 831262"/>
              <a:gd name="connsiteX1" fmla="*/ 23813 w 3095625"/>
              <a:gd name="connsiteY1" fmla="*/ 14288 h 831262"/>
              <a:gd name="connsiteX2" fmla="*/ 38100 w 3095625"/>
              <a:gd name="connsiteY2" fmla="*/ 23813 h 831262"/>
              <a:gd name="connsiteX3" fmla="*/ 52388 w 3095625"/>
              <a:gd name="connsiteY3" fmla="*/ 28575 h 831262"/>
              <a:gd name="connsiteX4" fmla="*/ 66675 w 3095625"/>
              <a:gd name="connsiteY4" fmla="*/ 38100 h 831262"/>
              <a:gd name="connsiteX5" fmla="*/ 85725 w 3095625"/>
              <a:gd name="connsiteY5" fmla="*/ 42863 h 831262"/>
              <a:gd name="connsiteX6" fmla="*/ 114300 w 3095625"/>
              <a:gd name="connsiteY6" fmla="*/ 52388 h 831262"/>
              <a:gd name="connsiteX7" fmla="*/ 128588 w 3095625"/>
              <a:gd name="connsiteY7" fmla="*/ 57150 h 831262"/>
              <a:gd name="connsiteX8" fmla="*/ 157163 w 3095625"/>
              <a:gd name="connsiteY8" fmla="*/ 76200 h 831262"/>
              <a:gd name="connsiteX9" fmla="*/ 185738 w 3095625"/>
              <a:gd name="connsiteY9" fmla="*/ 85725 h 831262"/>
              <a:gd name="connsiteX10" fmla="*/ 200025 w 3095625"/>
              <a:gd name="connsiteY10" fmla="*/ 90488 h 831262"/>
              <a:gd name="connsiteX11" fmla="*/ 242888 w 3095625"/>
              <a:gd name="connsiteY11" fmla="*/ 100013 h 831262"/>
              <a:gd name="connsiteX12" fmla="*/ 257175 w 3095625"/>
              <a:gd name="connsiteY12" fmla="*/ 104775 h 831262"/>
              <a:gd name="connsiteX13" fmla="*/ 304800 w 3095625"/>
              <a:gd name="connsiteY13" fmla="*/ 119063 h 831262"/>
              <a:gd name="connsiteX14" fmla="*/ 333375 w 3095625"/>
              <a:gd name="connsiteY14" fmla="*/ 128588 h 831262"/>
              <a:gd name="connsiteX15" fmla="*/ 347663 w 3095625"/>
              <a:gd name="connsiteY15" fmla="*/ 138113 h 831262"/>
              <a:gd name="connsiteX16" fmla="*/ 376238 w 3095625"/>
              <a:gd name="connsiteY16" fmla="*/ 142875 h 831262"/>
              <a:gd name="connsiteX17" fmla="*/ 414338 w 3095625"/>
              <a:gd name="connsiteY17" fmla="*/ 152400 h 831262"/>
              <a:gd name="connsiteX18" fmla="*/ 452438 w 3095625"/>
              <a:gd name="connsiteY18" fmla="*/ 166688 h 831262"/>
              <a:gd name="connsiteX19" fmla="*/ 471488 w 3095625"/>
              <a:gd name="connsiteY19" fmla="*/ 176213 h 831262"/>
              <a:gd name="connsiteX20" fmla="*/ 514350 w 3095625"/>
              <a:gd name="connsiteY20" fmla="*/ 180975 h 831262"/>
              <a:gd name="connsiteX21" fmla="*/ 538163 w 3095625"/>
              <a:gd name="connsiteY21" fmla="*/ 185738 h 831262"/>
              <a:gd name="connsiteX22" fmla="*/ 566738 w 3095625"/>
              <a:gd name="connsiteY22" fmla="*/ 195263 h 831262"/>
              <a:gd name="connsiteX23" fmla="*/ 590550 w 3095625"/>
              <a:gd name="connsiteY23" fmla="*/ 214313 h 831262"/>
              <a:gd name="connsiteX24" fmla="*/ 600075 w 3095625"/>
              <a:gd name="connsiteY24" fmla="*/ 228600 h 831262"/>
              <a:gd name="connsiteX25" fmla="*/ 619125 w 3095625"/>
              <a:gd name="connsiteY25" fmla="*/ 247650 h 831262"/>
              <a:gd name="connsiteX26" fmla="*/ 638175 w 3095625"/>
              <a:gd name="connsiteY26" fmla="*/ 252413 h 831262"/>
              <a:gd name="connsiteX27" fmla="*/ 652463 w 3095625"/>
              <a:gd name="connsiteY27" fmla="*/ 257175 h 831262"/>
              <a:gd name="connsiteX28" fmla="*/ 681038 w 3095625"/>
              <a:gd name="connsiteY28" fmla="*/ 271463 h 831262"/>
              <a:gd name="connsiteX29" fmla="*/ 695325 w 3095625"/>
              <a:gd name="connsiteY29" fmla="*/ 280988 h 831262"/>
              <a:gd name="connsiteX30" fmla="*/ 733425 w 3095625"/>
              <a:gd name="connsiteY30" fmla="*/ 290513 h 831262"/>
              <a:gd name="connsiteX31" fmla="*/ 747713 w 3095625"/>
              <a:gd name="connsiteY31" fmla="*/ 300038 h 831262"/>
              <a:gd name="connsiteX32" fmla="*/ 790575 w 3095625"/>
              <a:gd name="connsiteY32" fmla="*/ 314325 h 831262"/>
              <a:gd name="connsiteX33" fmla="*/ 804863 w 3095625"/>
              <a:gd name="connsiteY33" fmla="*/ 319088 h 831262"/>
              <a:gd name="connsiteX34" fmla="*/ 833438 w 3095625"/>
              <a:gd name="connsiteY34" fmla="*/ 333375 h 831262"/>
              <a:gd name="connsiteX35" fmla="*/ 857250 w 3095625"/>
              <a:gd name="connsiteY35" fmla="*/ 347663 h 831262"/>
              <a:gd name="connsiteX36" fmla="*/ 885825 w 3095625"/>
              <a:gd name="connsiteY36" fmla="*/ 357188 h 831262"/>
              <a:gd name="connsiteX37" fmla="*/ 914400 w 3095625"/>
              <a:gd name="connsiteY37" fmla="*/ 385763 h 831262"/>
              <a:gd name="connsiteX38" fmla="*/ 938213 w 3095625"/>
              <a:gd name="connsiteY38" fmla="*/ 390525 h 831262"/>
              <a:gd name="connsiteX39" fmla="*/ 952500 w 3095625"/>
              <a:gd name="connsiteY39" fmla="*/ 400050 h 831262"/>
              <a:gd name="connsiteX40" fmla="*/ 1014413 w 3095625"/>
              <a:gd name="connsiteY40" fmla="*/ 414338 h 831262"/>
              <a:gd name="connsiteX41" fmla="*/ 1057275 w 3095625"/>
              <a:gd name="connsiteY41" fmla="*/ 423863 h 831262"/>
              <a:gd name="connsiteX42" fmla="*/ 1071563 w 3095625"/>
              <a:gd name="connsiteY42" fmla="*/ 428625 h 831262"/>
              <a:gd name="connsiteX43" fmla="*/ 1085850 w 3095625"/>
              <a:gd name="connsiteY43" fmla="*/ 438150 h 831262"/>
              <a:gd name="connsiteX44" fmla="*/ 1114425 w 3095625"/>
              <a:gd name="connsiteY44" fmla="*/ 447675 h 831262"/>
              <a:gd name="connsiteX45" fmla="*/ 1128713 w 3095625"/>
              <a:gd name="connsiteY45" fmla="*/ 452438 h 831262"/>
              <a:gd name="connsiteX46" fmla="*/ 1147763 w 3095625"/>
              <a:gd name="connsiteY46" fmla="*/ 457200 h 831262"/>
              <a:gd name="connsiteX47" fmla="*/ 1176338 w 3095625"/>
              <a:gd name="connsiteY47" fmla="*/ 466725 h 831262"/>
              <a:gd name="connsiteX48" fmla="*/ 1247775 w 3095625"/>
              <a:gd name="connsiteY48" fmla="*/ 490538 h 831262"/>
              <a:gd name="connsiteX49" fmla="*/ 1262063 w 3095625"/>
              <a:gd name="connsiteY49" fmla="*/ 495300 h 831262"/>
              <a:gd name="connsiteX50" fmla="*/ 1276350 w 3095625"/>
              <a:gd name="connsiteY50" fmla="*/ 500063 h 831262"/>
              <a:gd name="connsiteX51" fmla="*/ 1295400 w 3095625"/>
              <a:gd name="connsiteY51" fmla="*/ 504825 h 831262"/>
              <a:gd name="connsiteX52" fmla="*/ 1323975 w 3095625"/>
              <a:gd name="connsiteY52" fmla="*/ 514350 h 831262"/>
              <a:gd name="connsiteX53" fmla="*/ 1338263 w 3095625"/>
              <a:gd name="connsiteY53" fmla="*/ 519113 h 831262"/>
              <a:gd name="connsiteX54" fmla="*/ 1347788 w 3095625"/>
              <a:gd name="connsiteY54" fmla="*/ 533400 h 831262"/>
              <a:gd name="connsiteX55" fmla="*/ 1362075 w 3095625"/>
              <a:gd name="connsiteY55" fmla="*/ 538163 h 831262"/>
              <a:gd name="connsiteX56" fmla="*/ 1404938 w 3095625"/>
              <a:gd name="connsiteY56" fmla="*/ 552450 h 831262"/>
              <a:gd name="connsiteX57" fmla="*/ 1452563 w 3095625"/>
              <a:gd name="connsiteY57" fmla="*/ 566738 h 831262"/>
              <a:gd name="connsiteX58" fmla="*/ 1471613 w 3095625"/>
              <a:gd name="connsiteY58" fmla="*/ 571500 h 831262"/>
              <a:gd name="connsiteX59" fmla="*/ 1500188 w 3095625"/>
              <a:gd name="connsiteY59" fmla="*/ 585788 h 831262"/>
              <a:gd name="connsiteX60" fmla="*/ 1514475 w 3095625"/>
              <a:gd name="connsiteY60" fmla="*/ 595313 h 831262"/>
              <a:gd name="connsiteX61" fmla="*/ 1524000 w 3095625"/>
              <a:gd name="connsiteY61" fmla="*/ 609600 h 831262"/>
              <a:gd name="connsiteX62" fmla="*/ 1543050 w 3095625"/>
              <a:gd name="connsiteY62" fmla="*/ 614363 h 831262"/>
              <a:gd name="connsiteX63" fmla="*/ 1571625 w 3095625"/>
              <a:gd name="connsiteY63" fmla="*/ 623888 h 831262"/>
              <a:gd name="connsiteX64" fmla="*/ 1600200 w 3095625"/>
              <a:gd name="connsiteY64" fmla="*/ 633413 h 831262"/>
              <a:gd name="connsiteX65" fmla="*/ 1628775 w 3095625"/>
              <a:gd name="connsiteY65" fmla="*/ 652463 h 831262"/>
              <a:gd name="connsiteX66" fmla="*/ 1681163 w 3095625"/>
              <a:gd name="connsiteY66" fmla="*/ 666750 h 831262"/>
              <a:gd name="connsiteX67" fmla="*/ 1695450 w 3095625"/>
              <a:gd name="connsiteY67" fmla="*/ 676275 h 831262"/>
              <a:gd name="connsiteX68" fmla="*/ 1728788 w 3095625"/>
              <a:gd name="connsiteY68" fmla="*/ 685800 h 831262"/>
              <a:gd name="connsiteX69" fmla="*/ 1757363 w 3095625"/>
              <a:gd name="connsiteY69" fmla="*/ 695325 h 831262"/>
              <a:gd name="connsiteX70" fmla="*/ 1771650 w 3095625"/>
              <a:gd name="connsiteY70" fmla="*/ 700088 h 831262"/>
              <a:gd name="connsiteX71" fmla="*/ 1800225 w 3095625"/>
              <a:gd name="connsiteY71" fmla="*/ 719138 h 831262"/>
              <a:gd name="connsiteX72" fmla="*/ 1828800 w 3095625"/>
              <a:gd name="connsiteY72" fmla="*/ 733425 h 831262"/>
              <a:gd name="connsiteX73" fmla="*/ 1871663 w 3095625"/>
              <a:gd name="connsiteY73" fmla="*/ 752475 h 831262"/>
              <a:gd name="connsiteX74" fmla="*/ 1895475 w 3095625"/>
              <a:gd name="connsiteY74" fmla="*/ 762000 h 831262"/>
              <a:gd name="connsiteX75" fmla="*/ 1909763 w 3095625"/>
              <a:gd name="connsiteY75" fmla="*/ 771525 h 831262"/>
              <a:gd name="connsiteX76" fmla="*/ 1962150 w 3095625"/>
              <a:gd name="connsiteY76" fmla="*/ 785813 h 831262"/>
              <a:gd name="connsiteX77" fmla="*/ 1976438 w 3095625"/>
              <a:gd name="connsiteY77" fmla="*/ 790575 h 831262"/>
              <a:gd name="connsiteX78" fmla="*/ 2024063 w 3095625"/>
              <a:gd name="connsiteY78" fmla="*/ 804863 h 831262"/>
              <a:gd name="connsiteX79" fmla="*/ 2038350 w 3095625"/>
              <a:gd name="connsiteY79" fmla="*/ 809625 h 831262"/>
              <a:gd name="connsiteX80" fmla="*/ 2143125 w 3095625"/>
              <a:gd name="connsiteY80" fmla="*/ 823913 h 831262"/>
              <a:gd name="connsiteX81" fmla="*/ 2195513 w 3095625"/>
              <a:gd name="connsiteY81" fmla="*/ 809625 h 831262"/>
              <a:gd name="connsiteX82" fmla="*/ 2209800 w 3095625"/>
              <a:gd name="connsiteY82" fmla="*/ 800100 h 831262"/>
              <a:gd name="connsiteX83" fmla="*/ 2238375 w 3095625"/>
              <a:gd name="connsiteY83" fmla="*/ 795338 h 831262"/>
              <a:gd name="connsiteX84" fmla="*/ 2257425 w 3095625"/>
              <a:gd name="connsiteY84" fmla="*/ 790575 h 831262"/>
              <a:gd name="connsiteX85" fmla="*/ 2286000 w 3095625"/>
              <a:gd name="connsiteY85" fmla="*/ 781050 h 831262"/>
              <a:gd name="connsiteX86" fmla="*/ 2343150 w 3095625"/>
              <a:gd name="connsiteY86" fmla="*/ 771525 h 831262"/>
              <a:gd name="connsiteX87" fmla="*/ 2357438 w 3095625"/>
              <a:gd name="connsiteY87" fmla="*/ 766763 h 831262"/>
              <a:gd name="connsiteX88" fmla="*/ 2371725 w 3095625"/>
              <a:gd name="connsiteY88" fmla="*/ 757238 h 831262"/>
              <a:gd name="connsiteX89" fmla="*/ 2390775 w 3095625"/>
              <a:gd name="connsiteY89" fmla="*/ 752475 h 831262"/>
              <a:gd name="connsiteX90" fmla="*/ 2405063 w 3095625"/>
              <a:gd name="connsiteY90" fmla="*/ 747713 h 831262"/>
              <a:gd name="connsiteX91" fmla="*/ 2462213 w 3095625"/>
              <a:gd name="connsiteY91" fmla="*/ 738188 h 831262"/>
              <a:gd name="connsiteX92" fmla="*/ 2490788 w 3095625"/>
              <a:gd name="connsiteY92" fmla="*/ 728663 h 831262"/>
              <a:gd name="connsiteX93" fmla="*/ 2519363 w 3095625"/>
              <a:gd name="connsiteY93" fmla="*/ 709613 h 831262"/>
              <a:gd name="connsiteX94" fmla="*/ 2586038 w 3095625"/>
              <a:gd name="connsiteY94" fmla="*/ 695325 h 831262"/>
              <a:gd name="connsiteX95" fmla="*/ 2614613 w 3095625"/>
              <a:gd name="connsiteY95" fmla="*/ 685800 h 831262"/>
              <a:gd name="connsiteX96" fmla="*/ 2638425 w 3095625"/>
              <a:gd name="connsiteY96" fmla="*/ 666750 h 831262"/>
              <a:gd name="connsiteX97" fmla="*/ 2647950 w 3095625"/>
              <a:gd name="connsiteY97" fmla="*/ 652463 h 831262"/>
              <a:gd name="connsiteX98" fmla="*/ 2681288 w 3095625"/>
              <a:gd name="connsiteY98" fmla="*/ 638175 h 831262"/>
              <a:gd name="connsiteX99" fmla="*/ 2709863 w 3095625"/>
              <a:gd name="connsiteY99" fmla="*/ 628650 h 831262"/>
              <a:gd name="connsiteX100" fmla="*/ 2733675 w 3095625"/>
              <a:gd name="connsiteY100" fmla="*/ 609600 h 831262"/>
              <a:gd name="connsiteX101" fmla="*/ 2762250 w 3095625"/>
              <a:gd name="connsiteY101" fmla="*/ 590550 h 831262"/>
              <a:gd name="connsiteX102" fmla="*/ 2790825 w 3095625"/>
              <a:gd name="connsiteY102" fmla="*/ 581025 h 831262"/>
              <a:gd name="connsiteX103" fmla="*/ 2819400 w 3095625"/>
              <a:gd name="connsiteY103" fmla="*/ 561975 h 831262"/>
              <a:gd name="connsiteX104" fmla="*/ 2847975 w 3095625"/>
              <a:gd name="connsiteY104" fmla="*/ 552450 h 831262"/>
              <a:gd name="connsiteX105" fmla="*/ 2852738 w 3095625"/>
              <a:gd name="connsiteY105" fmla="*/ 538163 h 831262"/>
              <a:gd name="connsiteX106" fmla="*/ 2857500 w 3095625"/>
              <a:gd name="connsiteY106" fmla="*/ 490538 h 831262"/>
              <a:gd name="connsiteX107" fmla="*/ 2886075 w 3095625"/>
              <a:gd name="connsiteY107" fmla="*/ 476250 h 831262"/>
              <a:gd name="connsiteX108" fmla="*/ 2895600 w 3095625"/>
              <a:gd name="connsiteY108" fmla="*/ 461963 h 831262"/>
              <a:gd name="connsiteX109" fmla="*/ 2909888 w 3095625"/>
              <a:gd name="connsiteY109" fmla="*/ 433388 h 831262"/>
              <a:gd name="connsiteX110" fmla="*/ 2924175 w 3095625"/>
              <a:gd name="connsiteY110" fmla="*/ 428625 h 831262"/>
              <a:gd name="connsiteX111" fmla="*/ 2933700 w 3095625"/>
              <a:gd name="connsiteY111" fmla="*/ 414338 h 831262"/>
              <a:gd name="connsiteX112" fmla="*/ 2947988 w 3095625"/>
              <a:gd name="connsiteY112" fmla="*/ 409575 h 831262"/>
              <a:gd name="connsiteX113" fmla="*/ 2962275 w 3095625"/>
              <a:gd name="connsiteY113" fmla="*/ 400050 h 831262"/>
              <a:gd name="connsiteX114" fmla="*/ 2971800 w 3095625"/>
              <a:gd name="connsiteY114" fmla="*/ 385763 h 831262"/>
              <a:gd name="connsiteX115" fmla="*/ 2986088 w 3095625"/>
              <a:gd name="connsiteY115" fmla="*/ 371475 h 831262"/>
              <a:gd name="connsiteX116" fmla="*/ 2995613 w 3095625"/>
              <a:gd name="connsiteY116" fmla="*/ 338138 h 831262"/>
              <a:gd name="connsiteX117" fmla="*/ 3024188 w 3095625"/>
              <a:gd name="connsiteY117" fmla="*/ 323850 h 831262"/>
              <a:gd name="connsiteX118" fmla="*/ 3048000 w 3095625"/>
              <a:gd name="connsiteY118" fmla="*/ 290513 h 831262"/>
              <a:gd name="connsiteX119" fmla="*/ 3062288 w 3095625"/>
              <a:gd name="connsiteY119" fmla="*/ 280988 h 831262"/>
              <a:gd name="connsiteX120" fmla="*/ 3095625 w 3095625"/>
              <a:gd name="connsiteY120" fmla="*/ 271463 h 83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3095625" h="831262">
                <a:moveTo>
                  <a:pt x="0" y="0"/>
                </a:moveTo>
                <a:cubicBezTo>
                  <a:pt x="7938" y="4763"/>
                  <a:pt x="15963" y="9382"/>
                  <a:pt x="23813" y="14288"/>
                </a:cubicBezTo>
                <a:cubicBezTo>
                  <a:pt x="28667" y="17322"/>
                  <a:pt x="32981" y="21253"/>
                  <a:pt x="38100" y="23813"/>
                </a:cubicBezTo>
                <a:cubicBezTo>
                  <a:pt x="42590" y="26058"/>
                  <a:pt x="47625" y="26988"/>
                  <a:pt x="52388" y="28575"/>
                </a:cubicBezTo>
                <a:cubicBezTo>
                  <a:pt x="57150" y="31750"/>
                  <a:pt x="61414" y="35845"/>
                  <a:pt x="66675" y="38100"/>
                </a:cubicBezTo>
                <a:cubicBezTo>
                  <a:pt x="72691" y="40678"/>
                  <a:pt x="79456" y="40982"/>
                  <a:pt x="85725" y="42863"/>
                </a:cubicBezTo>
                <a:cubicBezTo>
                  <a:pt x="95342" y="45748"/>
                  <a:pt x="104775" y="49213"/>
                  <a:pt x="114300" y="52388"/>
                </a:cubicBezTo>
                <a:lnTo>
                  <a:pt x="128588" y="57150"/>
                </a:lnTo>
                <a:cubicBezTo>
                  <a:pt x="138113" y="63500"/>
                  <a:pt x="146303" y="72580"/>
                  <a:pt x="157163" y="76200"/>
                </a:cubicBezTo>
                <a:lnTo>
                  <a:pt x="185738" y="85725"/>
                </a:lnTo>
                <a:cubicBezTo>
                  <a:pt x="190500" y="87313"/>
                  <a:pt x="195102" y="89504"/>
                  <a:pt x="200025" y="90488"/>
                </a:cubicBezTo>
                <a:cubicBezTo>
                  <a:pt x="216407" y="93764"/>
                  <a:pt x="227184" y="95526"/>
                  <a:pt x="242888" y="100013"/>
                </a:cubicBezTo>
                <a:cubicBezTo>
                  <a:pt x="247715" y="101392"/>
                  <a:pt x="252348" y="103396"/>
                  <a:pt x="257175" y="104775"/>
                </a:cubicBezTo>
                <a:cubicBezTo>
                  <a:pt x="307561" y="119171"/>
                  <a:pt x="236889" y="96427"/>
                  <a:pt x="304800" y="119063"/>
                </a:cubicBezTo>
                <a:cubicBezTo>
                  <a:pt x="304805" y="119065"/>
                  <a:pt x="333370" y="128584"/>
                  <a:pt x="333375" y="128588"/>
                </a:cubicBezTo>
                <a:cubicBezTo>
                  <a:pt x="338138" y="131763"/>
                  <a:pt x="342233" y="136303"/>
                  <a:pt x="347663" y="138113"/>
                </a:cubicBezTo>
                <a:cubicBezTo>
                  <a:pt x="356824" y="141166"/>
                  <a:pt x="366737" y="141148"/>
                  <a:pt x="376238" y="142875"/>
                </a:cubicBezTo>
                <a:cubicBezTo>
                  <a:pt x="401519" y="147472"/>
                  <a:pt x="394513" y="145792"/>
                  <a:pt x="414338" y="152400"/>
                </a:cubicBezTo>
                <a:cubicBezTo>
                  <a:pt x="443682" y="171963"/>
                  <a:pt x="411244" y="152956"/>
                  <a:pt x="452438" y="166688"/>
                </a:cubicBezTo>
                <a:cubicBezTo>
                  <a:pt x="459173" y="168933"/>
                  <a:pt x="464570" y="174617"/>
                  <a:pt x="471488" y="176213"/>
                </a:cubicBezTo>
                <a:cubicBezTo>
                  <a:pt x="485495" y="179445"/>
                  <a:pt x="500119" y="178942"/>
                  <a:pt x="514350" y="180975"/>
                </a:cubicBezTo>
                <a:cubicBezTo>
                  <a:pt x="522364" y="182120"/>
                  <a:pt x="530353" y="183608"/>
                  <a:pt x="538163" y="185738"/>
                </a:cubicBezTo>
                <a:cubicBezTo>
                  <a:pt x="547849" y="188380"/>
                  <a:pt x="566738" y="195263"/>
                  <a:pt x="566738" y="195263"/>
                </a:cubicBezTo>
                <a:cubicBezTo>
                  <a:pt x="594035" y="236207"/>
                  <a:pt x="557688" y="188023"/>
                  <a:pt x="590550" y="214313"/>
                </a:cubicBezTo>
                <a:cubicBezTo>
                  <a:pt x="595019" y="217889"/>
                  <a:pt x="596350" y="224254"/>
                  <a:pt x="600075" y="228600"/>
                </a:cubicBezTo>
                <a:cubicBezTo>
                  <a:pt x="605919" y="235418"/>
                  <a:pt x="611510" y="242890"/>
                  <a:pt x="619125" y="247650"/>
                </a:cubicBezTo>
                <a:cubicBezTo>
                  <a:pt x="624676" y="251119"/>
                  <a:pt x="631881" y="250615"/>
                  <a:pt x="638175" y="252413"/>
                </a:cubicBezTo>
                <a:cubicBezTo>
                  <a:pt x="643002" y="253792"/>
                  <a:pt x="647700" y="255588"/>
                  <a:pt x="652463" y="257175"/>
                </a:cubicBezTo>
                <a:cubicBezTo>
                  <a:pt x="693406" y="284471"/>
                  <a:pt x="641604" y="251745"/>
                  <a:pt x="681038" y="271463"/>
                </a:cubicBezTo>
                <a:cubicBezTo>
                  <a:pt x="686157" y="274023"/>
                  <a:pt x="689966" y="278978"/>
                  <a:pt x="695325" y="280988"/>
                </a:cubicBezTo>
                <a:cubicBezTo>
                  <a:pt x="717075" y="289144"/>
                  <a:pt x="715791" y="281696"/>
                  <a:pt x="733425" y="290513"/>
                </a:cubicBezTo>
                <a:cubicBezTo>
                  <a:pt x="738545" y="293073"/>
                  <a:pt x="742482" y="297713"/>
                  <a:pt x="747713" y="300038"/>
                </a:cubicBezTo>
                <a:cubicBezTo>
                  <a:pt x="747723" y="300042"/>
                  <a:pt x="783426" y="311942"/>
                  <a:pt x="790575" y="314325"/>
                </a:cubicBezTo>
                <a:cubicBezTo>
                  <a:pt x="795338" y="315913"/>
                  <a:pt x="800686" y="316303"/>
                  <a:pt x="804863" y="319088"/>
                </a:cubicBezTo>
                <a:cubicBezTo>
                  <a:pt x="845811" y="346388"/>
                  <a:pt x="793999" y="313656"/>
                  <a:pt x="833438" y="333375"/>
                </a:cubicBezTo>
                <a:cubicBezTo>
                  <a:pt x="841717" y="337515"/>
                  <a:pt x="848823" y="343833"/>
                  <a:pt x="857250" y="347663"/>
                </a:cubicBezTo>
                <a:cubicBezTo>
                  <a:pt x="866390" y="351818"/>
                  <a:pt x="885825" y="357188"/>
                  <a:pt x="885825" y="357188"/>
                </a:cubicBezTo>
                <a:cubicBezTo>
                  <a:pt x="894728" y="369059"/>
                  <a:pt x="899868" y="380314"/>
                  <a:pt x="914400" y="385763"/>
                </a:cubicBezTo>
                <a:cubicBezTo>
                  <a:pt x="921979" y="388605"/>
                  <a:pt x="930275" y="388938"/>
                  <a:pt x="938213" y="390525"/>
                </a:cubicBezTo>
                <a:cubicBezTo>
                  <a:pt x="942975" y="393700"/>
                  <a:pt x="947270" y="397725"/>
                  <a:pt x="952500" y="400050"/>
                </a:cubicBezTo>
                <a:cubicBezTo>
                  <a:pt x="977272" y="411060"/>
                  <a:pt x="987294" y="410464"/>
                  <a:pt x="1014413" y="414338"/>
                </a:cubicBezTo>
                <a:cubicBezTo>
                  <a:pt x="1046574" y="425058"/>
                  <a:pt x="1006988" y="412688"/>
                  <a:pt x="1057275" y="423863"/>
                </a:cubicBezTo>
                <a:cubicBezTo>
                  <a:pt x="1062176" y="424952"/>
                  <a:pt x="1066800" y="427038"/>
                  <a:pt x="1071563" y="428625"/>
                </a:cubicBezTo>
                <a:cubicBezTo>
                  <a:pt x="1076325" y="431800"/>
                  <a:pt x="1080620" y="435825"/>
                  <a:pt x="1085850" y="438150"/>
                </a:cubicBezTo>
                <a:cubicBezTo>
                  <a:pt x="1095025" y="442228"/>
                  <a:pt x="1104900" y="444500"/>
                  <a:pt x="1114425" y="447675"/>
                </a:cubicBezTo>
                <a:cubicBezTo>
                  <a:pt x="1119188" y="449263"/>
                  <a:pt x="1123843" y="451221"/>
                  <a:pt x="1128713" y="452438"/>
                </a:cubicBezTo>
                <a:cubicBezTo>
                  <a:pt x="1135063" y="454025"/>
                  <a:pt x="1141494" y="455319"/>
                  <a:pt x="1147763" y="457200"/>
                </a:cubicBezTo>
                <a:cubicBezTo>
                  <a:pt x="1157380" y="460085"/>
                  <a:pt x="1166813" y="463550"/>
                  <a:pt x="1176338" y="466725"/>
                </a:cubicBezTo>
                <a:lnTo>
                  <a:pt x="1247775" y="490538"/>
                </a:lnTo>
                <a:lnTo>
                  <a:pt x="1262063" y="495300"/>
                </a:lnTo>
                <a:cubicBezTo>
                  <a:pt x="1266825" y="496887"/>
                  <a:pt x="1271480" y="498846"/>
                  <a:pt x="1276350" y="500063"/>
                </a:cubicBezTo>
                <a:cubicBezTo>
                  <a:pt x="1282700" y="501650"/>
                  <a:pt x="1289131" y="502944"/>
                  <a:pt x="1295400" y="504825"/>
                </a:cubicBezTo>
                <a:cubicBezTo>
                  <a:pt x="1305017" y="507710"/>
                  <a:pt x="1314450" y="511175"/>
                  <a:pt x="1323975" y="514350"/>
                </a:cubicBezTo>
                <a:lnTo>
                  <a:pt x="1338263" y="519113"/>
                </a:lnTo>
                <a:cubicBezTo>
                  <a:pt x="1341438" y="523875"/>
                  <a:pt x="1343319" y="529824"/>
                  <a:pt x="1347788" y="533400"/>
                </a:cubicBezTo>
                <a:cubicBezTo>
                  <a:pt x="1351708" y="536536"/>
                  <a:pt x="1357585" y="535918"/>
                  <a:pt x="1362075" y="538163"/>
                </a:cubicBezTo>
                <a:cubicBezTo>
                  <a:pt x="1399050" y="556651"/>
                  <a:pt x="1345998" y="540662"/>
                  <a:pt x="1404938" y="552450"/>
                </a:cubicBezTo>
                <a:cubicBezTo>
                  <a:pt x="1442734" y="560009"/>
                  <a:pt x="1403964" y="554590"/>
                  <a:pt x="1452563" y="566738"/>
                </a:cubicBezTo>
                <a:lnTo>
                  <a:pt x="1471613" y="571500"/>
                </a:lnTo>
                <a:cubicBezTo>
                  <a:pt x="1512556" y="598796"/>
                  <a:pt x="1460754" y="566070"/>
                  <a:pt x="1500188" y="585788"/>
                </a:cubicBezTo>
                <a:cubicBezTo>
                  <a:pt x="1505307" y="588348"/>
                  <a:pt x="1509713" y="592138"/>
                  <a:pt x="1514475" y="595313"/>
                </a:cubicBezTo>
                <a:cubicBezTo>
                  <a:pt x="1517650" y="600075"/>
                  <a:pt x="1519238" y="606425"/>
                  <a:pt x="1524000" y="609600"/>
                </a:cubicBezTo>
                <a:cubicBezTo>
                  <a:pt x="1529446" y="613231"/>
                  <a:pt x="1536781" y="612482"/>
                  <a:pt x="1543050" y="614363"/>
                </a:cubicBezTo>
                <a:cubicBezTo>
                  <a:pt x="1552667" y="617248"/>
                  <a:pt x="1562100" y="620713"/>
                  <a:pt x="1571625" y="623888"/>
                </a:cubicBezTo>
                <a:cubicBezTo>
                  <a:pt x="1571630" y="623890"/>
                  <a:pt x="1600195" y="633409"/>
                  <a:pt x="1600200" y="633413"/>
                </a:cubicBezTo>
                <a:cubicBezTo>
                  <a:pt x="1609725" y="639763"/>
                  <a:pt x="1617915" y="648843"/>
                  <a:pt x="1628775" y="652463"/>
                </a:cubicBezTo>
                <a:cubicBezTo>
                  <a:pt x="1665029" y="664548"/>
                  <a:pt x="1647505" y="660019"/>
                  <a:pt x="1681163" y="666750"/>
                </a:cubicBezTo>
                <a:cubicBezTo>
                  <a:pt x="1685925" y="669925"/>
                  <a:pt x="1690331" y="673715"/>
                  <a:pt x="1695450" y="676275"/>
                </a:cubicBezTo>
                <a:cubicBezTo>
                  <a:pt x="1703457" y="680279"/>
                  <a:pt x="1721153" y="683509"/>
                  <a:pt x="1728788" y="685800"/>
                </a:cubicBezTo>
                <a:cubicBezTo>
                  <a:pt x="1738405" y="688685"/>
                  <a:pt x="1747838" y="692150"/>
                  <a:pt x="1757363" y="695325"/>
                </a:cubicBezTo>
                <a:lnTo>
                  <a:pt x="1771650" y="700088"/>
                </a:lnTo>
                <a:cubicBezTo>
                  <a:pt x="1798735" y="727171"/>
                  <a:pt x="1772656" y="705353"/>
                  <a:pt x="1800225" y="719138"/>
                </a:cubicBezTo>
                <a:cubicBezTo>
                  <a:pt x="1837146" y="737599"/>
                  <a:pt x="1792897" y="721458"/>
                  <a:pt x="1828800" y="733425"/>
                </a:cubicBezTo>
                <a:cubicBezTo>
                  <a:pt x="1856290" y="751751"/>
                  <a:pt x="1829154" y="735471"/>
                  <a:pt x="1871663" y="752475"/>
                </a:cubicBezTo>
                <a:cubicBezTo>
                  <a:pt x="1879600" y="755650"/>
                  <a:pt x="1887829" y="758177"/>
                  <a:pt x="1895475" y="762000"/>
                </a:cubicBezTo>
                <a:cubicBezTo>
                  <a:pt x="1900595" y="764560"/>
                  <a:pt x="1904532" y="769200"/>
                  <a:pt x="1909763" y="771525"/>
                </a:cubicBezTo>
                <a:cubicBezTo>
                  <a:pt x="1936031" y="783199"/>
                  <a:pt x="1936544" y="779411"/>
                  <a:pt x="1962150" y="785813"/>
                </a:cubicBezTo>
                <a:cubicBezTo>
                  <a:pt x="1967020" y="787031"/>
                  <a:pt x="1971611" y="789196"/>
                  <a:pt x="1976438" y="790575"/>
                </a:cubicBezTo>
                <a:cubicBezTo>
                  <a:pt x="2026808" y="804966"/>
                  <a:pt x="1956177" y="782235"/>
                  <a:pt x="2024063" y="804863"/>
                </a:cubicBezTo>
                <a:lnTo>
                  <a:pt x="2038350" y="809625"/>
                </a:lnTo>
                <a:cubicBezTo>
                  <a:pt x="2088100" y="842792"/>
                  <a:pt x="2055500" y="829389"/>
                  <a:pt x="2143125" y="823913"/>
                </a:cubicBezTo>
                <a:cubicBezTo>
                  <a:pt x="2155903" y="821357"/>
                  <a:pt x="2185156" y="816530"/>
                  <a:pt x="2195513" y="809625"/>
                </a:cubicBezTo>
                <a:cubicBezTo>
                  <a:pt x="2200275" y="806450"/>
                  <a:pt x="2204370" y="801910"/>
                  <a:pt x="2209800" y="800100"/>
                </a:cubicBezTo>
                <a:cubicBezTo>
                  <a:pt x="2218961" y="797046"/>
                  <a:pt x="2228906" y="797232"/>
                  <a:pt x="2238375" y="795338"/>
                </a:cubicBezTo>
                <a:cubicBezTo>
                  <a:pt x="2244793" y="794054"/>
                  <a:pt x="2251156" y="792456"/>
                  <a:pt x="2257425" y="790575"/>
                </a:cubicBezTo>
                <a:cubicBezTo>
                  <a:pt x="2267042" y="787690"/>
                  <a:pt x="2276061" y="782470"/>
                  <a:pt x="2286000" y="781050"/>
                </a:cubicBezTo>
                <a:cubicBezTo>
                  <a:pt x="2304832" y="778360"/>
                  <a:pt x="2324569" y="776170"/>
                  <a:pt x="2343150" y="771525"/>
                </a:cubicBezTo>
                <a:cubicBezTo>
                  <a:pt x="2348020" y="770307"/>
                  <a:pt x="2352675" y="768350"/>
                  <a:pt x="2357438" y="766763"/>
                </a:cubicBezTo>
                <a:cubicBezTo>
                  <a:pt x="2362200" y="763588"/>
                  <a:pt x="2366464" y="759493"/>
                  <a:pt x="2371725" y="757238"/>
                </a:cubicBezTo>
                <a:cubicBezTo>
                  <a:pt x="2377741" y="754660"/>
                  <a:pt x="2384481" y="754273"/>
                  <a:pt x="2390775" y="752475"/>
                </a:cubicBezTo>
                <a:cubicBezTo>
                  <a:pt x="2395602" y="751096"/>
                  <a:pt x="2400193" y="748931"/>
                  <a:pt x="2405063" y="747713"/>
                </a:cubicBezTo>
                <a:cubicBezTo>
                  <a:pt x="2423644" y="743068"/>
                  <a:pt x="2443381" y="740878"/>
                  <a:pt x="2462213" y="738188"/>
                </a:cubicBezTo>
                <a:cubicBezTo>
                  <a:pt x="2471738" y="735013"/>
                  <a:pt x="2482434" y="734232"/>
                  <a:pt x="2490788" y="728663"/>
                </a:cubicBezTo>
                <a:cubicBezTo>
                  <a:pt x="2500313" y="722313"/>
                  <a:pt x="2508503" y="713233"/>
                  <a:pt x="2519363" y="709613"/>
                </a:cubicBezTo>
                <a:cubicBezTo>
                  <a:pt x="2560080" y="696041"/>
                  <a:pt x="2537975" y="701333"/>
                  <a:pt x="2586038" y="695325"/>
                </a:cubicBezTo>
                <a:cubicBezTo>
                  <a:pt x="2595563" y="692150"/>
                  <a:pt x="2609044" y="694154"/>
                  <a:pt x="2614613" y="685800"/>
                </a:cubicBezTo>
                <a:cubicBezTo>
                  <a:pt x="2626923" y="667336"/>
                  <a:pt x="2618708" y="673323"/>
                  <a:pt x="2638425" y="666750"/>
                </a:cubicBezTo>
                <a:cubicBezTo>
                  <a:pt x="2641600" y="661988"/>
                  <a:pt x="2643903" y="656510"/>
                  <a:pt x="2647950" y="652463"/>
                </a:cubicBezTo>
                <a:cubicBezTo>
                  <a:pt x="2659823" y="640590"/>
                  <a:pt x="2665674" y="642859"/>
                  <a:pt x="2681288" y="638175"/>
                </a:cubicBezTo>
                <a:cubicBezTo>
                  <a:pt x="2690905" y="635290"/>
                  <a:pt x="2709863" y="628650"/>
                  <a:pt x="2709863" y="628650"/>
                </a:cubicBezTo>
                <a:cubicBezTo>
                  <a:pt x="2727462" y="602253"/>
                  <a:pt x="2709319" y="623131"/>
                  <a:pt x="2733675" y="609600"/>
                </a:cubicBezTo>
                <a:cubicBezTo>
                  <a:pt x="2743682" y="604040"/>
                  <a:pt x="2751390" y="594170"/>
                  <a:pt x="2762250" y="590550"/>
                </a:cubicBezTo>
                <a:cubicBezTo>
                  <a:pt x="2771775" y="587375"/>
                  <a:pt x="2782471" y="586594"/>
                  <a:pt x="2790825" y="581025"/>
                </a:cubicBezTo>
                <a:cubicBezTo>
                  <a:pt x="2800350" y="574675"/>
                  <a:pt x="2808540" y="565595"/>
                  <a:pt x="2819400" y="561975"/>
                </a:cubicBezTo>
                <a:lnTo>
                  <a:pt x="2847975" y="552450"/>
                </a:lnTo>
                <a:cubicBezTo>
                  <a:pt x="2849563" y="547688"/>
                  <a:pt x="2851975" y="543125"/>
                  <a:pt x="2852738" y="538163"/>
                </a:cubicBezTo>
                <a:cubicBezTo>
                  <a:pt x="2855164" y="522394"/>
                  <a:pt x="2852455" y="505673"/>
                  <a:pt x="2857500" y="490538"/>
                </a:cubicBezTo>
                <a:cubicBezTo>
                  <a:pt x="2859808" y="483615"/>
                  <a:pt x="2880528" y="478099"/>
                  <a:pt x="2886075" y="476250"/>
                </a:cubicBezTo>
                <a:cubicBezTo>
                  <a:pt x="2889250" y="471488"/>
                  <a:pt x="2893040" y="467082"/>
                  <a:pt x="2895600" y="461963"/>
                </a:cubicBezTo>
                <a:cubicBezTo>
                  <a:pt x="2901352" y="450459"/>
                  <a:pt x="2898514" y="442487"/>
                  <a:pt x="2909888" y="433388"/>
                </a:cubicBezTo>
                <a:cubicBezTo>
                  <a:pt x="2913808" y="430252"/>
                  <a:pt x="2919413" y="430213"/>
                  <a:pt x="2924175" y="428625"/>
                </a:cubicBezTo>
                <a:cubicBezTo>
                  <a:pt x="2927350" y="423863"/>
                  <a:pt x="2929231" y="417914"/>
                  <a:pt x="2933700" y="414338"/>
                </a:cubicBezTo>
                <a:cubicBezTo>
                  <a:pt x="2937620" y="411202"/>
                  <a:pt x="2943498" y="411820"/>
                  <a:pt x="2947988" y="409575"/>
                </a:cubicBezTo>
                <a:cubicBezTo>
                  <a:pt x="2953107" y="407015"/>
                  <a:pt x="2957513" y="403225"/>
                  <a:pt x="2962275" y="400050"/>
                </a:cubicBezTo>
                <a:cubicBezTo>
                  <a:pt x="2965450" y="395288"/>
                  <a:pt x="2968136" y="390160"/>
                  <a:pt x="2971800" y="385763"/>
                </a:cubicBezTo>
                <a:cubicBezTo>
                  <a:pt x="2976112" y="380589"/>
                  <a:pt x="2982746" y="377323"/>
                  <a:pt x="2986088" y="371475"/>
                </a:cubicBezTo>
                <a:cubicBezTo>
                  <a:pt x="2987804" y="368472"/>
                  <a:pt x="2992050" y="342592"/>
                  <a:pt x="2995613" y="338138"/>
                </a:cubicBezTo>
                <a:cubicBezTo>
                  <a:pt x="3002328" y="329745"/>
                  <a:pt x="3014776" y="326988"/>
                  <a:pt x="3024188" y="323850"/>
                </a:cubicBezTo>
                <a:cubicBezTo>
                  <a:pt x="3035300" y="290513"/>
                  <a:pt x="3024188" y="298450"/>
                  <a:pt x="3048000" y="290513"/>
                </a:cubicBezTo>
                <a:cubicBezTo>
                  <a:pt x="3052763" y="287338"/>
                  <a:pt x="3057057" y="283313"/>
                  <a:pt x="3062288" y="280988"/>
                </a:cubicBezTo>
                <a:cubicBezTo>
                  <a:pt x="3084849" y="270961"/>
                  <a:pt x="3082012" y="271463"/>
                  <a:pt x="3095625" y="271463"/>
                </a:cubicBezTo>
              </a:path>
            </a:pathLst>
          </a:cu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reihandform 8"/>
          <p:cNvSpPr/>
          <p:nvPr/>
        </p:nvSpPr>
        <p:spPr>
          <a:xfrm>
            <a:off x="1257300" y="4610100"/>
            <a:ext cx="3090863" cy="247650"/>
          </a:xfrm>
          <a:custGeom>
            <a:avLst/>
            <a:gdLst>
              <a:gd name="connsiteX0" fmla="*/ 3090863 w 3090863"/>
              <a:gd name="connsiteY0" fmla="*/ 109538 h 247650"/>
              <a:gd name="connsiteX1" fmla="*/ 3052763 w 3090863"/>
              <a:gd name="connsiteY1" fmla="*/ 90488 h 247650"/>
              <a:gd name="connsiteX2" fmla="*/ 3038475 w 3090863"/>
              <a:gd name="connsiteY2" fmla="*/ 76200 h 247650"/>
              <a:gd name="connsiteX3" fmla="*/ 3009900 w 3090863"/>
              <a:gd name="connsiteY3" fmla="*/ 57150 h 247650"/>
              <a:gd name="connsiteX4" fmla="*/ 2952750 w 3090863"/>
              <a:gd name="connsiteY4" fmla="*/ 33338 h 247650"/>
              <a:gd name="connsiteX5" fmla="*/ 2928938 w 3090863"/>
              <a:gd name="connsiteY5" fmla="*/ 28575 h 247650"/>
              <a:gd name="connsiteX6" fmla="*/ 2900363 w 3090863"/>
              <a:gd name="connsiteY6" fmla="*/ 19050 h 247650"/>
              <a:gd name="connsiteX7" fmla="*/ 2876550 w 3090863"/>
              <a:gd name="connsiteY7" fmla="*/ 14288 h 247650"/>
              <a:gd name="connsiteX8" fmla="*/ 2833688 w 3090863"/>
              <a:gd name="connsiteY8" fmla="*/ 4763 h 247650"/>
              <a:gd name="connsiteX9" fmla="*/ 2795588 w 3090863"/>
              <a:gd name="connsiteY9" fmla="*/ 0 h 247650"/>
              <a:gd name="connsiteX10" fmla="*/ 2619375 w 3090863"/>
              <a:gd name="connsiteY10" fmla="*/ 4763 h 247650"/>
              <a:gd name="connsiteX11" fmla="*/ 2571750 w 3090863"/>
              <a:gd name="connsiteY11" fmla="*/ 9525 h 247650"/>
              <a:gd name="connsiteX12" fmla="*/ 2395538 w 3090863"/>
              <a:gd name="connsiteY12" fmla="*/ 14288 h 247650"/>
              <a:gd name="connsiteX13" fmla="*/ 2305050 w 3090863"/>
              <a:gd name="connsiteY13" fmla="*/ 23813 h 247650"/>
              <a:gd name="connsiteX14" fmla="*/ 2286000 w 3090863"/>
              <a:gd name="connsiteY14" fmla="*/ 28575 h 247650"/>
              <a:gd name="connsiteX15" fmla="*/ 2257425 w 3090863"/>
              <a:gd name="connsiteY15" fmla="*/ 33338 h 247650"/>
              <a:gd name="connsiteX16" fmla="*/ 2228850 w 3090863"/>
              <a:gd name="connsiteY16" fmla="*/ 42863 h 247650"/>
              <a:gd name="connsiteX17" fmla="*/ 2195513 w 3090863"/>
              <a:gd name="connsiteY17" fmla="*/ 52388 h 247650"/>
              <a:gd name="connsiteX18" fmla="*/ 2166938 w 3090863"/>
              <a:gd name="connsiteY18" fmla="*/ 76200 h 247650"/>
              <a:gd name="connsiteX19" fmla="*/ 2152650 w 3090863"/>
              <a:gd name="connsiteY19" fmla="*/ 80963 h 247650"/>
              <a:gd name="connsiteX20" fmla="*/ 2109788 w 3090863"/>
              <a:gd name="connsiteY20" fmla="*/ 109538 h 247650"/>
              <a:gd name="connsiteX21" fmla="*/ 2095500 w 3090863"/>
              <a:gd name="connsiteY21" fmla="*/ 119063 h 247650"/>
              <a:gd name="connsiteX22" fmla="*/ 2081213 w 3090863"/>
              <a:gd name="connsiteY22" fmla="*/ 128588 h 247650"/>
              <a:gd name="connsiteX23" fmla="*/ 2052638 w 3090863"/>
              <a:gd name="connsiteY23" fmla="*/ 138113 h 247650"/>
              <a:gd name="connsiteX24" fmla="*/ 2019300 w 3090863"/>
              <a:gd name="connsiteY24" fmla="*/ 147638 h 247650"/>
              <a:gd name="connsiteX25" fmla="*/ 2005013 w 3090863"/>
              <a:gd name="connsiteY25" fmla="*/ 157163 h 247650"/>
              <a:gd name="connsiteX26" fmla="*/ 1976438 w 3090863"/>
              <a:gd name="connsiteY26" fmla="*/ 166688 h 247650"/>
              <a:gd name="connsiteX27" fmla="*/ 1919288 w 3090863"/>
              <a:gd name="connsiteY27" fmla="*/ 161925 h 247650"/>
              <a:gd name="connsiteX28" fmla="*/ 1890713 w 3090863"/>
              <a:gd name="connsiteY28" fmla="*/ 152400 h 247650"/>
              <a:gd name="connsiteX29" fmla="*/ 1871663 w 3090863"/>
              <a:gd name="connsiteY29" fmla="*/ 147638 h 247650"/>
              <a:gd name="connsiteX30" fmla="*/ 1824038 w 3090863"/>
              <a:gd name="connsiteY30" fmla="*/ 138113 h 247650"/>
              <a:gd name="connsiteX31" fmla="*/ 1795463 w 3090863"/>
              <a:gd name="connsiteY31" fmla="*/ 142875 h 247650"/>
              <a:gd name="connsiteX32" fmla="*/ 1766888 w 3090863"/>
              <a:gd name="connsiteY32" fmla="*/ 152400 h 247650"/>
              <a:gd name="connsiteX33" fmla="*/ 1704975 w 3090863"/>
              <a:gd name="connsiteY33" fmla="*/ 161925 h 247650"/>
              <a:gd name="connsiteX34" fmla="*/ 1690688 w 3090863"/>
              <a:gd name="connsiteY34" fmla="*/ 166688 h 247650"/>
              <a:gd name="connsiteX35" fmla="*/ 1671638 w 3090863"/>
              <a:gd name="connsiteY35" fmla="*/ 171450 h 247650"/>
              <a:gd name="connsiteX36" fmla="*/ 1657350 w 3090863"/>
              <a:gd name="connsiteY36" fmla="*/ 180975 h 247650"/>
              <a:gd name="connsiteX37" fmla="*/ 1619250 w 3090863"/>
              <a:gd name="connsiteY37" fmla="*/ 190500 h 247650"/>
              <a:gd name="connsiteX38" fmla="*/ 1581150 w 3090863"/>
              <a:gd name="connsiteY38" fmla="*/ 204788 h 247650"/>
              <a:gd name="connsiteX39" fmla="*/ 1566863 w 3090863"/>
              <a:gd name="connsiteY39" fmla="*/ 223838 h 247650"/>
              <a:gd name="connsiteX40" fmla="*/ 1538288 w 3090863"/>
              <a:gd name="connsiteY40" fmla="*/ 228600 h 247650"/>
              <a:gd name="connsiteX41" fmla="*/ 1509713 w 3090863"/>
              <a:gd name="connsiteY41" fmla="*/ 238125 h 247650"/>
              <a:gd name="connsiteX42" fmla="*/ 1423988 w 3090863"/>
              <a:gd name="connsiteY42" fmla="*/ 247650 h 247650"/>
              <a:gd name="connsiteX43" fmla="*/ 1366838 w 3090863"/>
              <a:gd name="connsiteY43" fmla="*/ 242888 h 247650"/>
              <a:gd name="connsiteX44" fmla="*/ 1352550 w 3090863"/>
              <a:gd name="connsiteY44" fmla="*/ 238125 h 247650"/>
              <a:gd name="connsiteX45" fmla="*/ 1176338 w 3090863"/>
              <a:gd name="connsiteY45" fmla="*/ 228600 h 247650"/>
              <a:gd name="connsiteX46" fmla="*/ 1147763 w 3090863"/>
              <a:gd name="connsiteY46" fmla="*/ 223838 h 247650"/>
              <a:gd name="connsiteX47" fmla="*/ 1119188 w 3090863"/>
              <a:gd name="connsiteY47" fmla="*/ 214313 h 247650"/>
              <a:gd name="connsiteX48" fmla="*/ 1085850 w 3090863"/>
              <a:gd name="connsiteY48" fmla="*/ 209550 h 247650"/>
              <a:gd name="connsiteX49" fmla="*/ 1071563 w 3090863"/>
              <a:gd name="connsiteY49" fmla="*/ 204788 h 247650"/>
              <a:gd name="connsiteX50" fmla="*/ 1042988 w 3090863"/>
              <a:gd name="connsiteY50" fmla="*/ 190500 h 247650"/>
              <a:gd name="connsiteX51" fmla="*/ 1009650 w 3090863"/>
              <a:gd name="connsiteY51" fmla="*/ 185738 h 247650"/>
              <a:gd name="connsiteX52" fmla="*/ 933450 w 3090863"/>
              <a:gd name="connsiteY52" fmla="*/ 176213 h 247650"/>
              <a:gd name="connsiteX53" fmla="*/ 881063 w 3090863"/>
              <a:gd name="connsiteY53" fmla="*/ 171450 h 247650"/>
              <a:gd name="connsiteX54" fmla="*/ 847725 w 3090863"/>
              <a:gd name="connsiteY54" fmla="*/ 157163 h 247650"/>
              <a:gd name="connsiteX55" fmla="*/ 828675 w 3090863"/>
              <a:gd name="connsiteY55" fmla="*/ 147638 h 247650"/>
              <a:gd name="connsiteX56" fmla="*/ 814388 w 3090863"/>
              <a:gd name="connsiteY56" fmla="*/ 138113 h 247650"/>
              <a:gd name="connsiteX57" fmla="*/ 757238 w 3090863"/>
              <a:gd name="connsiteY57" fmla="*/ 128588 h 247650"/>
              <a:gd name="connsiteX58" fmla="*/ 742950 w 3090863"/>
              <a:gd name="connsiteY58" fmla="*/ 119063 h 247650"/>
              <a:gd name="connsiteX59" fmla="*/ 733425 w 3090863"/>
              <a:gd name="connsiteY59" fmla="*/ 100013 h 247650"/>
              <a:gd name="connsiteX60" fmla="*/ 704850 w 3090863"/>
              <a:gd name="connsiteY60" fmla="*/ 90488 h 247650"/>
              <a:gd name="connsiteX61" fmla="*/ 638175 w 3090863"/>
              <a:gd name="connsiteY61" fmla="*/ 95250 h 247650"/>
              <a:gd name="connsiteX62" fmla="*/ 623888 w 3090863"/>
              <a:gd name="connsiteY62" fmla="*/ 100013 h 247650"/>
              <a:gd name="connsiteX63" fmla="*/ 557213 w 3090863"/>
              <a:gd name="connsiteY63" fmla="*/ 114300 h 247650"/>
              <a:gd name="connsiteX64" fmla="*/ 533400 w 3090863"/>
              <a:gd name="connsiteY64" fmla="*/ 119063 h 247650"/>
              <a:gd name="connsiteX65" fmla="*/ 323850 w 3090863"/>
              <a:gd name="connsiteY65" fmla="*/ 123825 h 247650"/>
              <a:gd name="connsiteX66" fmla="*/ 285750 w 3090863"/>
              <a:gd name="connsiteY66" fmla="*/ 133350 h 247650"/>
              <a:gd name="connsiteX67" fmla="*/ 266700 w 3090863"/>
              <a:gd name="connsiteY67" fmla="*/ 147638 h 247650"/>
              <a:gd name="connsiteX68" fmla="*/ 233363 w 3090863"/>
              <a:gd name="connsiteY68" fmla="*/ 157163 h 247650"/>
              <a:gd name="connsiteX69" fmla="*/ 200025 w 3090863"/>
              <a:gd name="connsiteY69" fmla="*/ 166688 h 247650"/>
              <a:gd name="connsiteX70" fmla="*/ 95250 w 3090863"/>
              <a:gd name="connsiteY70" fmla="*/ 171450 h 247650"/>
              <a:gd name="connsiteX71" fmla="*/ 0 w 3090863"/>
              <a:gd name="connsiteY71" fmla="*/ 176213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3090863" h="247650">
                <a:moveTo>
                  <a:pt x="3090863" y="109538"/>
                </a:moveTo>
                <a:cubicBezTo>
                  <a:pt x="3074028" y="102804"/>
                  <a:pt x="3065933" y="101463"/>
                  <a:pt x="3052763" y="90488"/>
                </a:cubicBezTo>
                <a:cubicBezTo>
                  <a:pt x="3047589" y="86176"/>
                  <a:pt x="3043792" y="80335"/>
                  <a:pt x="3038475" y="76200"/>
                </a:cubicBezTo>
                <a:cubicBezTo>
                  <a:pt x="3029439" y="69172"/>
                  <a:pt x="3009900" y="57150"/>
                  <a:pt x="3009900" y="57150"/>
                </a:cubicBezTo>
                <a:cubicBezTo>
                  <a:pt x="2991394" y="29393"/>
                  <a:pt x="3005988" y="43986"/>
                  <a:pt x="2952750" y="33338"/>
                </a:cubicBezTo>
                <a:cubicBezTo>
                  <a:pt x="2944813" y="31750"/>
                  <a:pt x="2936617" y="31135"/>
                  <a:pt x="2928938" y="28575"/>
                </a:cubicBezTo>
                <a:cubicBezTo>
                  <a:pt x="2919413" y="25400"/>
                  <a:pt x="2910208" y="21019"/>
                  <a:pt x="2900363" y="19050"/>
                </a:cubicBezTo>
                <a:cubicBezTo>
                  <a:pt x="2892425" y="17463"/>
                  <a:pt x="2884452" y="16044"/>
                  <a:pt x="2876550" y="14288"/>
                </a:cubicBezTo>
                <a:cubicBezTo>
                  <a:pt x="2855201" y="9544"/>
                  <a:pt x="2857050" y="8357"/>
                  <a:pt x="2833688" y="4763"/>
                </a:cubicBezTo>
                <a:cubicBezTo>
                  <a:pt x="2821038" y="2817"/>
                  <a:pt x="2808288" y="1588"/>
                  <a:pt x="2795588" y="0"/>
                </a:cubicBezTo>
                <a:lnTo>
                  <a:pt x="2619375" y="4763"/>
                </a:lnTo>
                <a:cubicBezTo>
                  <a:pt x="2603435" y="5441"/>
                  <a:pt x="2587690" y="8847"/>
                  <a:pt x="2571750" y="9525"/>
                </a:cubicBezTo>
                <a:cubicBezTo>
                  <a:pt x="2513044" y="12023"/>
                  <a:pt x="2454275" y="12700"/>
                  <a:pt x="2395538" y="14288"/>
                </a:cubicBezTo>
                <a:cubicBezTo>
                  <a:pt x="2362393" y="17050"/>
                  <a:pt x="2336646" y="18068"/>
                  <a:pt x="2305050" y="23813"/>
                </a:cubicBezTo>
                <a:cubicBezTo>
                  <a:pt x="2298610" y="24984"/>
                  <a:pt x="2292418" y="27291"/>
                  <a:pt x="2286000" y="28575"/>
                </a:cubicBezTo>
                <a:cubicBezTo>
                  <a:pt x="2276531" y="30469"/>
                  <a:pt x="2266793" y="30996"/>
                  <a:pt x="2257425" y="33338"/>
                </a:cubicBezTo>
                <a:cubicBezTo>
                  <a:pt x="2247685" y="35773"/>
                  <a:pt x="2238591" y="40428"/>
                  <a:pt x="2228850" y="42863"/>
                </a:cubicBezTo>
                <a:cubicBezTo>
                  <a:pt x="2222740" y="44390"/>
                  <a:pt x="2202350" y="48969"/>
                  <a:pt x="2195513" y="52388"/>
                </a:cubicBezTo>
                <a:cubicBezTo>
                  <a:pt x="2164343" y="67974"/>
                  <a:pt x="2198543" y="55130"/>
                  <a:pt x="2166938" y="76200"/>
                </a:cubicBezTo>
                <a:cubicBezTo>
                  <a:pt x="2162761" y="78985"/>
                  <a:pt x="2157039" y="78525"/>
                  <a:pt x="2152650" y="80963"/>
                </a:cubicBezTo>
                <a:cubicBezTo>
                  <a:pt x="2152640" y="80969"/>
                  <a:pt x="2116937" y="104772"/>
                  <a:pt x="2109788" y="109538"/>
                </a:cubicBezTo>
                <a:lnTo>
                  <a:pt x="2095500" y="119063"/>
                </a:lnTo>
                <a:cubicBezTo>
                  <a:pt x="2090738" y="122238"/>
                  <a:pt x="2086643" y="126778"/>
                  <a:pt x="2081213" y="128588"/>
                </a:cubicBezTo>
                <a:cubicBezTo>
                  <a:pt x="2071688" y="131763"/>
                  <a:pt x="2062379" y="135678"/>
                  <a:pt x="2052638" y="138113"/>
                </a:cubicBezTo>
                <a:cubicBezTo>
                  <a:pt x="2046530" y="139640"/>
                  <a:pt x="2026135" y="144220"/>
                  <a:pt x="2019300" y="147638"/>
                </a:cubicBezTo>
                <a:cubicBezTo>
                  <a:pt x="2014181" y="150198"/>
                  <a:pt x="2010243" y="154838"/>
                  <a:pt x="2005013" y="157163"/>
                </a:cubicBezTo>
                <a:cubicBezTo>
                  <a:pt x="1995838" y="161241"/>
                  <a:pt x="1976438" y="166688"/>
                  <a:pt x="1976438" y="166688"/>
                </a:cubicBezTo>
                <a:cubicBezTo>
                  <a:pt x="1957388" y="165100"/>
                  <a:pt x="1938144" y="165068"/>
                  <a:pt x="1919288" y="161925"/>
                </a:cubicBezTo>
                <a:cubicBezTo>
                  <a:pt x="1909384" y="160274"/>
                  <a:pt x="1900454" y="154835"/>
                  <a:pt x="1890713" y="152400"/>
                </a:cubicBezTo>
                <a:cubicBezTo>
                  <a:pt x="1884363" y="150813"/>
                  <a:pt x="1878063" y="149009"/>
                  <a:pt x="1871663" y="147638"/>
                </a:cubicBezTo>
                <a:cubicBezTo>
                  <a:pt x="1855833" y="144246"/>
                  <a:pt x="1824038" y="138113"/>
                  <a:pt x="1824038" y="138113"/>
                </a:cubicBezTo>
                <a:cubicBezTo>
                  <a:pt x="1814513" y="139700"/>
                  <a:pt x="1804831" y="140533"/>
                  <a:pt x="1795463" y="142875"/>
                </a:cubicBezTo>
                <a:cubicBezTo>
                  <a:pt x="1785723" y="145310"/>
                  <a:pt x="1776733" y="150431"/>
                  <a:pt x="1766888" y="152400"/>
                </a:cubicBezTo>
                <a:cubicBezTo>
                  <a:pt x="1730525" y="159673"/>
                  <a:pt x="1751107" y="156159"/>
                  <a:pt x="1704975" y="161925"/>
                </a:cubicBezTo>
                <a:cubicBezTo>
                  <a:pt x="1700213" y="163513"/>
                  <a:pt x="1695515" y="165309"/>
                  <a:pt x="1690688" y="166688"/>
                </a:cubicBezTo>
                <a:cubicBezTo>
                  <a:pt x="1684394" y="168486"/>
                  <a:pt x="1677654" y="168872"/>
                  <a:pt x="1671638" y="171450"/>
                </a:cubicBezTo>
                <a:cubicBezTo>
                  <a:pt x="1666377" y="173705"/>
                  <a:pt x="1662729" y="179019"/>
                  <a:pt x="1657350" y="180975"/>
                </a:cubicBezTo>
                <a:cubicBezTo>
                  <a:pt x="1645047" y="185449"/>
                  <a:pt x="1631669" y="186360"/>
                  <a:pt x="1619250" y="190500"/>
                </a:cubicBezTo>
                <a:cubicBezTo>
                  <a:pt x="1596853" y="197967"/>
                  <a:pt x="1609624" y="193399"/>
                  <a:pt x="1581150" y="204788"/>
                </a:cubicBezTo>
                <a:cubicBezTo>
                  <a:pt x="1576388" y="211138"/>
                  <a:pt x="1573802" y="219983"/>
                  <a:pt x="1566863" y="223838"/>
                </a:cubicBezTo>
                <a:cubicBezTo>
                  <a:pt x="1558422" y="228528"/>
                  <a:pt x="1547656" y="226258"/>
                  <a:pt x="1538288" y="228600"/>
                </a:cubicBezTo>
                <a:cubicBezTo>
                  <a:pt x="1528548" y="231035"/>
                  <a:pt x="1519238" y="234950"/>
                  <a:pt x="1509713" y="238125"/>
                </a:cubicBezTo>
                <a:cubicBezTo>
                  <a:pt x="1472783" y="250435"/>
                  <a:pt x="1500444" y="242553"/>
                  <a:pt x="1423988" y="247650"/>
                </a:cubicBezTo>
                <a:cubicBezTo>
                  <a:pt x="1404938" y="246063"/>
                  <a:pt x="1385786" y="245414"/>
                  <a:pt x="1366838" y="242888"/>
                </a:cubicBezTo>
                <a:cubicBezTo>
                  <a:pt x="1361862" y="242224"/>
                  <a:pt x="1357556" y="238500"/>
                  <a:pt x="1352550" y="238125"/>
                </a:cubicBezTo>
                <a:cubicBezTo>
                  <a:pt x="1293892" y="233725"/>
                  <a:pt x="1176338" y="228600"/>
                  <a:pt x="1176338" y="228600"/>
                </a:cubicBezTo>
                <a:cubicBezTo>
                  <a:pt x="1166813" y="227013"/>
                  <a:pt x="1157131" y="226180"/>
                  <a:pt x="1147763" y="223838"/>
                </a:cubicBezTo>
                <a:cubicBezTo>
                  <a:pt x="1138023" y="221403"/>
                  <a:pt x="1129127" y="215733"/>
                  <a:pt x="1119188" y="214313"/>
                </a:cubicBezTo>
                <a:lnTo>
                  <a:pt x="1085850" y="209550"/>
                </a:lnTo>
                <a:cubicBezTo>
                  <a:pt x="1081088" y="207963"/>
                  <a:pt x="1076150" y="206827"/>
                  <a:pt x="1071563" y="204788"/>
                </a:cubicBezTo>
                <a:cubicBezTo>
                  <a:pt x="1061832" y="200463"/>
                  <a:pt x="1053166" y="193632"/>
                  <a:pt x="1042988" y="190500"/>
                </a:cubicBezTo>
                <a:cubicBezTo>
                  <a:pt x="1032259" y="187199"/>
                  <a:pt x="1020763" y="187325"/>
                  <a:pt x="1009650" y="185738"/>
                </a:cubicBezTo>
                <a:cubicBezTo>
                  <a:pt x="975310" y="174290"/>
                  <a:pt x="1002086" y="181933"/>
                  <a:pt x="933450" y="176213"/>
                </a:cubicBezTo>
                <a:lnTo>
                  <a:pt x="881063" y="171450"/>
                </a:lnTo>
                <a:cubicBezTo>
                  <a:pt x="852107" y="152146"/>
                  <a:pt x="882874" y="170343"/>
                  <a:pt x="847725" y="157163"/>
                </a:cubicBezTo>
                <a:cubicBezTo>
                  <a:pt x="841077" y="154670"/>
                  <a:pt x="834839" y="151160"/>
                  <a:pt x="828675" y="147638"/>
                </a:cubicBezTo>
                <a:cubicBezTo>
                  <a:pt x="823705" y="144798"/>
                  <a:pt x="819918" y="139588"/>
                  <a:pt x="814388" y="138113"/>
                </a:cubicBezTo>
                <a:cubicBezTo>
                  <a:pt x="795727" y="133137"/>
                  <a:pt x="757238" y="128588"/>
                  <a:pt x="757238" y="128588"/>
                </a:cubicBezTo>
                <a:cubicBezTo>
                  <a:pt x="752475" y="125413"/>
                  <a:pt x="746614" y="123460"/>
                  <a:pt x="742950" y="119063"/>
                </a:cubicBezTo>
                <a:cubicBezTo>
                  <a:pt x="738405" y="113609"/>
                  <a:pt x="739105" y="104273"/>
                  <a:pt x="733425" y="100013"/>
                </a:cubicBezTo>
                <a:cubicBezTo>
                  <a:pt x="725393" y="93989"/>
                  <a:pt x="704850" y="90488"/>
                  <a:pt x="704850" y="90488"/>
                </a:cubicBezTo>
                <a:cubicBezTo>
                  <a:pt x="682625" y="92075"/>
                  <a:pt x="660304" y="92647"/>
                  <a:pt x="638175" y="95250"/>
                </a:cubicBezTo>
                <a:cubicBezTo>
                  <a:pt x="633189" y="95837"/>
                  <a:pt x="628731" y="98692"/>
                  <a:pt x="623888" y="100013"/>
                </a:cubicBezTo>
                <a:cubicBezTo>
                  <a:pt x="578909" y="112280"/>
                  <a:pt x="596865" y="107091"/>
                  <a:pt x="557213" y="114300"/>
                </a:cubicBezTo>
                <a:cubicBezTo>
                  <a:pt x="549249" y="115748"/>
                  <a:pt x="541488" y="118733"/>
                  <a:pt x="533400" y="119063"/>
                </a:cubicBezTo>
                <a:cubicBezTo>
                  <a:pt x="463590" y="121912"/>
                  <a:pt x="393700" y="122238"/>
                  <a:pt x="323850" y="123825"/>
                </a:cubicBezTo>
                <a:cubicBezTo>
                  <a:pt x="311150" y="127000"/>
                  <a:pt x="296223" y="125495"/>
                  <a:pt x="285750" y="133350"/>
                </a:cubicBezTo>
                <a:cubicBezTo>
                  <a:pt x="279400" y="138113"/>
                  <a:pt x="273592" y="143700"/>
                  <a:pt x="266700" y="147638"/>
                </a:cubicBezTo>
                <a:cubicBezTo>
                  <a:pt x="260994" y="150898"/>
                  <a:pt x="237997" y="155839"/>
                  <a:pt x="233363" y="157163"/>
                </a:cubicBezTo>
                <a:cubicBezTo>
                  <a:pt x="223405" y="160008"/>
                  <a:pt x="210203" y="165905"/>
                  <a:pt x="200025" y="166688"/>
                </a:cubicBezTo>
                <a:cubicBezTo>
                  <a:pt x="165167" y="169369"/>
                  <a:pt x="130175" y="169863"/>
                  <a:pt x="95250" y="171450"/>
                </a:cubicBezTo>
                <a:cubicBezTo>
                  <a:pt x="41483" y="179132"/>
                  <a:pt x="73138" y="176213"/>
                  <a:pt x="0" y="176213"/>
                </a:cubicBezTo>
              </a:path>
            </a:pathLst>
          </a:cu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/>
          <p:cNvSpPr txBox="1">
            <a:spLocks noChangeArrowheads="1"/>
          </p:cNvSpPr>
          <p:nvPr/>
        </p:nvSpPr>
        <p:spPr bwMode="auto">
          <a:xfrm>
            <a:off x="243982" y="188640"/>
            <a:ext cx="86409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800" b="1" dirty="0">
                <a:solidFill>
                  <a:srgbClr val="0070C0"/>
                </a:solidFill>
                <a:ea typeface="ＭＳ Ｐゴシック" pitchFamily="-112" charset="-128"/>
              </a:rPr>
              <a:t>Konflikte mit der Neuausweisung von Überschwemmungsgebieten</a:t>
            </a:r>
          </a:p>
        </p:txBody>
      </p:sp>
      <p:sp>
        <p:nvSpPr>
          <p:cNvPr id="2" name="Freihandform 1"/>
          <p:cNvSpPr/>
          <p:nvPr/>
        </p:nvSpPr>
        <p:spPr>
          <a:xfrm>
            <a:off x="4386263" y="3793331"/>
            <a:ext cx="3457575" cy="1881188"/>
          </a:xfrm>
          <a:custGeom>
            <a:avLst/>
            <a:gdLst>
              <a:gd name="connsiteX0" fmla="*/ 3452812 w 3457575"/>
              <a:gd name="connsiteY0" fmla="*/ 1033463 h 1881188"/>
              <a:gd name="connsiteX1" fmla="*/ 3381375 w 3457575"/>
              <a:gd name="connsiteY1" fmla="*/ 1095375 h 1881188"/>
              <a:gd name="connsiteX2" fmla="*/ 3381375 w 3457575"/>
              <a:gd name="connsiteY2" fmla="*/ 1095375 h 1881188"/>
              <a:gd name="connsiteX3" fmla="*/ 3314700 w 3457575"/>
              <a:gd name="connsiteY3" fmla="*/ 1033463 h 1881188"/>
              <a:gd name="connsiteX4" fmla="*/ 3281362 w 3457575"/>
              <a:gd name="connsiteY4" fmla="*/ 1071563 h 1881188"/>
              <a:gd name="connsiteX5" fmla="*/ 3309937 w 3457575"/>
              <a:gd name="connsiteY5" fmla="*/ 1162050 h 1881188"/>
              <a:gd name="connsiteX6" fmla="*/ 3338512 w 3457575"/>
              <a:gd name="connsiteY6" fmla="*/ 1204913 h 1881188"/>
              <a:gd name="connsiteX7" fmla="*/ 3281362 w 3457575"/>
              <a:gd name="connsiteY7" fmla="*/ 1214438 h 1881188"/>
              <a:gd name="connsiteX8" fmla="*/ 3209925 w 3457575"/>
              <a:gd name="connsiteY8" fmla="*/ 1171575 h 1881188"/>
              <a:gd name="connsiteX9" fmla="*/ 3157537 w 3457575"/>
              <a:gd name="connsiteY9" fmla="*/ 1162050 h 1881188"/>
              <a:gd name="connsiteX10" fmla="*/ 3109912 w 3457575"/>
              <a:gd name="connsiteY10" fmla="*/ 1181100 h 1881188"/>
              <a:gd name="connsiteX11" fmla="*/ 3062287 w 3457575"/>
              <a:gd name="connsiteY11" fmla="*/ 1138238 h 1881188"/>
              <a:gd name="connsiteX12" fmla="*/ 3038475 w 3457575"/>
              <a:gd name="connsiteY12" fmla="*/ 1023938 h 1881188"/>
              <a:gd name="connsiteX13" fmla="*/ 2990850 w 3457575"/>
              <a:gd name="connsiteY13" fmla="*/ 957263 h 1881188"/>
              <a:gd name="connsiteX14" fmla="*/ 2933700 w 3457575"/>
              <a:gd name="connsiteY14" fmla="*/ 923925 h 1881188"/>
              <a:gd name="connsiteX15" fmla="*/ 2900362 w 3457575"/>
              <a:gd name="connsiteY15" fmla="*/ 923925 h 1881188"/>
              <a:gd name="connsiteX16" fmla="*/ 2886075 w 3457575"/>
              <a:gd name="connsiteY16" fmla="*/ 981075 h 1881188"/>
              <a:gd name="connsiteX17" fmla="*/ 2871787 w 3457575"/>
              <a:gd name="connsiteY17" fmla="*/ 1066800 h 1881188"/>
              <a:gd name="connsiteX18" fmla="*/ 2847975 w 3457575"/>
              <a:gd name="connsiteY18" fmla="*/ 1128713 h 1881188"/>
              <a:gd name="connsiteX19" fmla="*/ 2862262 w 3457575"/>
              <a:gd name="connsiteY19" fmla="*/ 1233488 h 1881188"/>
              <a:gd name="connsiteX20" fmla="*/ 2838450 w 3457575"/>
              <a:gd name="connsiteY20" fmla="*/ 1238250 h 1881188"/>
              <a:gd name="connsiteX21" fmla="*/ 2757487 w 3457575"/>
              <a:gd name="connsiteY21" fmla="*/ 1290638 h 1881188"/>
              <a:gd name="connsiteX22" fmla="*/ 2690812 w 3457575"/>
              <a:gd name="connsiteY22" fmla="*/ 1338263 h 1881188"/>
              <a:gd name="connsiteX23" fmla="*/ 2633662 w 3457575"/>
              <a:gd name="connsiteY23" fmla="*/ 1357313 h 1881188"/>
              <a:gd name="connsiteX24" fmla="*/ 2571750 w 3457575"/>
              <a:gd name="connsiteY24" fmla="*/ 1404938 h 1881188"/>
              <a:gd name="connsiteX25" fmla="*/ 2547937 w 3457575"/>
              <a:gd name="connsiteY25" fmla="*/ 1423988 h 1881188"/>
              <a:gd name="connsiteX26" fmla="*/ 2528887 w 3457575"/>
              <a:gd name="connsiteY26" fmla="*/ 1433513 h 1881188"/>
              <a:gd name="connsiteX27" fmla="*/ 2414587 w 3457575"/>
              <a:gd name="connsiteY27" fmla="*/ 1433513 h 1881188"/>
              <a:gd name="connsiteX28" fmla="*/ 2309812 w 3457575"/>
              <a:gd name="connsiteY28" fmla="*/ 1433513 h 1881188"/>
              <a:gd name="connsiteX29" fmla="*/ 2271712 w 3457575"/>
              <a:gd name="connsiteY29" fmla="*/ 1419225 h 1881188"/>
              <a:gd name="connsiteX30" fmla="*/ 2224087 w 3457575"/>
              <a:gd name="connsiteY30" fmla="*/ 1304925 h 1881188"/>
              <a:gd name="connsiteX31" fmla="*/ 2171700 w 3457575"/>
              <a:gd name="connsiteY31" fmla="*/ 1262063 h 1881188"/>
              <a:gd name="connsiteX32" fmla="*/ 2105025 w 3457575"/>
              <a:gd name="connsiteY32" fmla="*/ 1214438 h 1881188"/>
              <a:gd name="connsiteX33" fmla="*/ 2066925 w 3457575"/>
              <a:gd name="connsiteY33" fmla="*/ 1166813 h 1881188"/>
              <a:gd name="connsiteX34" fmla="*/ 2043112 w 3457575"/>
              <a:gd name="connsiteY34" fmla="*/ 1100138 h 1881188"/>
              <a:gd name="connsiteX35" fmla="*/ 2066925 w 3457575"/>
              <a:gd name="connsiteY35" fmla="*/ 990600 h 1881188"/>
              <a:gd name="connsiteX36" fmla="*/ 1981200 w 3457575"/>
              <a:gd name="connsiteY36" fmla="*/ 971550 h 1881188"/>
              <a:gd name="connsiteX37" fmla="*/ 1881187 w 3457575"/>
              <a:gd name="connsiteY37" fmla="*/ 847725 h 1881188"/>
              <a:gd name="connsiteX38" fmla="*/ 1843087 w 3457575"/>
              <a:gd name="connsiteY38" fmla="*/ 771525 h 1881188"/>
              <a:gd name="connsiteX39" fmla="*/ 1795462 w 3457575"/>
              <a:gd name="connsiteY39" fmla="*/ 728663 h 1881188"/>
              <a:gd name="connsiteX40" fmla="*/ 1776412 w 3457575"/>
              <a:gd name="connsiteY40" fmla="*/ 628650 h 1881188"/>
              <a:gd name="connsiteX41" fmla="*/ 1824037 w 3457575"/>
              <a:gd name="connsiteY41" fmla="*/ 585788 h 1881188"/>
              <a:gd name="connsiteX42" fmla="*/ 1762125 w 3457575"/>
              <a:gd name="connsiteY42" fmla="*/ 452438 h 1881188"/>
              <a:gd name="connsiteX43" fmla="*/ 1862137 w 3457575"/>
              <a:gd name="connsiteY43" fmla="*/ 438150 h 1881188"/>
              <a:gd name="connsiteX44" fmla="*/ 1962150 w 3457575"/>
              <a:gd name="connsiteY44" fmla="*/ 481013 h 1881188"/>
              <a:gd name="connsiteX45" fmla="*/ 1981200 w 3457575"/>
              <a:gd name="connsiteY45" fmla="*/ 442913 h 1881188"/>
              <a:gd name="connsiteX46" fmla="*/ 1947862 w 3457575"/>
              <a:gd name="connsiteY46" fmla="*/ 414338 h 1881188"/>
              <a:gd name="connsiteX47" fmla="*/ 1876425 w 3457575"/>
              <a:gd name="connsiteY47" fmla="*/ 376238 h 1881188"/>
              <a:gd name="connsiteX48" fmla="*/ 1828800 w 3457575"/>
              <a:gd name="connsiteY48" fmla="*/ 266700 h 1881188"/>
              <a:gd name="connsiteX49" fmla="*/ 1757362 w 3457575"/>
              <a:gd name="connsiteY49" fmla="*/ 228600 h 1881188"/>
              <a:gd name="connsiteX50" fmla="*/ 1752600 w 3457575"/>
              <a:gd name="connsiteY50" fmla="*/ 157163 h 1881188"/>
              <a:gd name="connsiteX51" fmla="*/ 1785937 w 3457575"/>
              <a:gd name="connsiteY51" fmla="*/ 71438 h 1881188"/>
              <a:gd name="connsiteX52" fmla="*/ 1785937 w 3457575"/>
              <a:gd name="connsiteY52" fmla="*/ 0 h 1881188"/>
              <a:gd name="connsiteX53" fmla="*/ 1695450 w 3457575"/>
              <a:gd name="connsiteY53" fmla="*/ 23813 h 1881188"/>
              <a:gd name="connsiteX54" fmla="*/ 1666875 w 3457575"/>
              <a:gd name="connsiteY54" fmla="*/ 66675 h 1881188"/>
              <a:gd name="connsiteX55" fmla="*/ 1562100 w 3457575"/>
              <a:gd name="connsiteY55" fmla="*/ 66675 h 1881188"/>
              <a:gd name="connsiteX56" fmla="*/ 1514475 w 3457575"/>
              <a:gd name="connsiteY56" fmla="*/ 61913 h 1881188"/>
              <a:gd name="connsiteX57" fmla="*/ 1447800 w 3457575"/>
              <a:gd name="connsiteY57" fmla="*/ 104775 h 1881188"/>
              <a:gd name="connsiteX58" fmla="*/ 1385887 w 3457575"/>
              <a:gd name="connsiteY58" fmla="*/ 95250 h 1881188"/>
              <a:gd name="connsiteX59" fmla="*/ 1366837 w 3457575"/>
              <a:gd name="connsiteY59" fmla="*/ 61913 h 1881188"/>
              <a:gd name="connsiteX60" fmla="*/ 1366837 w 3457575"/>
              <a:gd name="connsiteY60" fmla="*/ 61913 h 1881188"/>
              <a:gd name="connsiteX61" fmla="*/ 1333500 w 3457575"/>
              <a:gd name="connsiteY61" fmla="*/ 185738 h 1881188"/>
              <a:gd name="connsiteX62" fmla="*/ 1323975 w 3457575"/>
              <a:gd name="connsiteY62" fmla="*/ 223838 h 1881188"/>
              <a:gd name="connsiteX63" fmla="*/ 1281112 w 3457575"/>
              <a:gd name="connsiteY63" fmla="*/ 223838 h 1881188"/>
              <a:gd name="connsiteX64" fmla="*/ 1195387 w 3457575"/>
              <a:gd name="connsiteY64" fmla="*/ 152400 h 1881188"/>
              <a:gd name="connsiteX65" fmla="*/ 1152525 w 3457575"/>
              <a:gd name="connsiteY65" fmla="*/ 119063 h 1881188"/>
              <a:gd name="connsiteX66" fmla="*/ 1076325 w 3457575"/>
              <a:gd name="connsiteY66" fmla="*/ 104775 h 1881188"/>
              <a:gd name="connsiteX67" fmla="*/ 1023937 w 3457575"/>
              <a:gd name="connsiteY67" fmla="*/ 190500 h 1881188"/>
              <a:gd name="connsiteX68" fmla="*/ 1009650 w 3457575"/>
              <a:gd name="connsiteY68" fmla="*/ 271463 h 1881188"/>
              <a:gd name="connsiteX69" fmla="*/ 938212 w 3457575"/>
              <a:gd name="connsiteY69" fmla="*/ 271463 h 1881188"/>
              <a:gd name="connsiteX70" fmla="*/ 885825 w 3457575"/>
              <a:gd name="connsiteY70" fmla="*/ 228600 h 1881188"/>
              <a:gd name="connsiteX71" fmla="*/ 819150 w 3457575"/>
              <a:gd name="connsiteY71" fmla="*/ 219075 h 1881188"/>
              <a:gd name="connsiteX72" fmla="*/ 647700 w 3457575"/>
              <a:gd name="connsiteY72" fmla="*/ 309563 h 1881188"/>
              <a:gd name="connsiteX73" fmla="*/ 528637 w 3457575"/>
              <a:gd name="connsiteY73" fmla="*/ 390525 h 1881188"/>
              <a:gd name="connsiteX74" fmla="*/ 338137 w 3457575"/>
              <a:gd name="connsiteY74" fmla="*/ 528638 h 1881188"/>
              <a:gd name="connsiteX75" fmla="*/ 238125 w 3457575"/>
              <a:gd name="connsiteY75" fmla="*/ 661988 h 1881188"/>
              <a:gd name="connsiteX76" fmla="*/ 171450 w 3457575"/>
              <a:gd name="connsiteY76" fmla="*/ 781050 h 1881188"/>
              <a:gd name="connsiteX77" fmla="*/ 152400 w 3457575"/>
              <a:gd name="connsiteY77" fmla="*/ 900113 h 1881188"/>
              <a:gd name="connsiteX78" fmla="*/ 123825 w 3457575"/>
              <a:gd name="connsiteY78" fmla="*/ 962025 h 1881188"/>
              <a:gd name="connsiteX79" fmla="*/ 52387 w 3457575"/>
              <a:gd name="connsiteY79" fmla="*/ 1114425 h 1881188"/>
              <a:gd name="connsiteX80" fmla="*/ 23812 w 3457575"/>
              <a:gd name="connsiteY80" fmla="*/ 1223963 h 1881188"/>
              <a:gd name="connsiteX81" fmla="*/ 0 w 3457575"/>
              <a:gd name="connsiteY81" fmla="*/ 1304925 h 1881188"/>
              <a:gd name="connsiteX82" fmla="*/ 76200 w 3457575"/>
              <a:gd name="connsiteY82" fmla="*/ 1362075 h 1881188"/>
              <a:gd name="connsiteX83" fmla="*/ 138112 w 3457575"/>
              <a:gd name="connsiteY83" fmla="*/ 1404938 h 1881188"/>
              <a:gd name="connsiteX84" fmla="*/ 204787 w 3457575"/>
              <a:gd name="connsiteY84" fmla="*/ 1381125 h 1881188"/>
              <a:gd name="connsiteX85" fmla="*/ 247650 w 3457575"/>
              <a:gd name="connsiteY85" fmla="*/ 1338263 h 1881188"/>
              <a:gd name="connsiteX86" fmla="*/ 266700 w 3457575"/>
              <a:gd name="connsiteY86" fmla="*/ 1243013 h 1881188"/>
              <a:gd name="connsiteX87" fmla="*/ 300037 w 3457575"/>
              <a:gd name="connsiteY87" fmla="*/ 1204913 h 1881188"/>
              <a:gd name="connsiteX88" fmla="*/ 357187 w 3457575"/>
              <a:gd name="connsiteY88" fmla="*/ 1219200 h 1881188"/>
              <a:gd name="connsiteX89" fmla="*/ 485775 w 3457575"/>
              <a:gd name="connsiteY89" fmla="*/ 1214438 h 1881188"/>
              <a:gd name="connsiteX90" fmla="*/ 561975 w 3457575"/>
              <a:gd name="connsiteY90" fmla="*/ 1223963 h 1881188"/>
              <a:gd name="connsiteX91" fmla="*/ 647700 w 3457575"/>
              <a:gd name="connsiteY91" fmla="*/ 1257300 h 1881188"/>
              <a:gd name="connsiteX92" fmla="*/ 714375 w 3457575"/>
              <a:gd name="connsiteY92" fmla="*/ 1276350 h 1881188"/>
              <a:gd name="connsiteX93" fmla="*/ 795337 w 3457575"/>
              <a:gd name="connsiteY93" fmla="*/ 1281113 h 1881188"/>
              <a:gd name="connsiteX94" fmla="*/ 995362 w 3457575"/>
              <a:gd name="connsiteY94" fmla="*/ 1371600 h 1881188"/>
              <a:gd name="connsiteX95" fmla="*/ 1047750 w 3457575"/>
              <a:gd name="connsiteY95" fmla="*/ 1414463 h 1881188"/>
              <a:gd name="connsiteX96" fmla="*/ 1128712 w 3457575"/>
              <a:gd name="connsiteY96" fmla="*/ 1423988 h 1881188"/>
              <a:gd name="connsiteX97" fmla="*/ 1247775 w 3457575"/>
              <a:gd name="connsiteY97" fmla="*/ 1476375 h 1881188"/>
              <a:gd name="connsiteX98" fmla="*/ 1585912 w 3457575"/>
              <a:gd name="connsiteY98" fmla="*/ 1600200 h 1881188"/>
              <a:gd name="connsiteX99" fmla="*/ 2257425 w 3457575"/>
              <a:gd name="connsiteY99" fmla="*/ 1881188 h 1881188"/>
              <a:gd name="connsiteX100" fmla="*/ 2481262 w 3457575"/>
              <a:gd name="connsiteY100" fmla="*/ 1828800 h 1881188"/>
              <a:gd name="connsiteX101" fmla="*/ 2838450 w 3457575"/>
              <a:gd name="connsiteY101" fmla="*/ 1690688 h 1881188"/>
              <a:gd name="connsiteX102" fmla="*/ 2867025 w 3457575"/>
              <a:gd name="connsiteY102" fmla="*/ 1690688 h 1881188"/>
              <a:gd name="connsiteX103" fmla="*/ 2914650 w 3457575"/>
              <a:gd name="connsiteY103" fmla="*/ 1724025 h 1881188"/>
              <a:gd name="connsiteX104" fmla="*/ 2947987 w 3457575"/>
              <a:gd name="connsiteY104" fmla="*/ 1814513 h 1881188"/>
              <a:gd name="connsiteX105" fmla="*/ 3005137 w 3457575"/>
              <a:gd name="connsiteY105" fmla="*/ 1828800 h 1881188"/>
              <a:gd name="connsiteX106" fmla="*/ 3124200 w 3457575"/>
              <a:gd name="connsiteY106" fmla="*/ 1785938 h 1881188"/>
              <a:gd name="connsiteX107" fmla="*/ 3205162 w 3457575"/>
              <a:gd name="connsiteY107" fmla="*/ 1781175 h 1881188"/>
              <a:gd name="connsiteX108" fmla="*/ 3281362 w 3457575"/>
              <a:gd name="connsiteY108" fmla="*/ 1795463 h 1881188"/>
              <a:gd name="connsiteX109" fmla="*/ 3357562 w 3457575"/>
              <a:gd name="connsiteY109" fmla="*/ 1747838 h 1881188"/>
              <a:gd name="connsiteX110" fmla="*/ 3457575 w 3457575"/>
              <a:gd name="connsiteY110" fmla="*/ 1743075 h 1881188"/>
              <a:gd name="connsiteX111" fmla="*/ 3452812 w 3457575"/>
              <a:gd name="connsiteY111" fmla="*/ 1033463 h 188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3457575" h="1881188">
                <a:moveTo>
                  <a:pt x="3452812" y="1033463"/>
                </a:moveTo>
                <a:lnTo>
                  <a:pt x="3381375" y="1095375"/>
                </a:lnTo>
                <a:lnTo>
                  <a:pt x="3381375" y="1095375"/>
                </a:lnTo>
                <a:lnTo>
                  <a:pt x="3314700" y="1033463"/>
                </a:lnTo>
                <a:lnTo>
                  <a:pt x="3281362" y="1071563"/>
                </a:lnTo>
                <a:lnTo>
                  <a:pt x="3309937" y="1162050"/>
                </a:lnTo>
                <a:lnTo>
                  <a:pt x="3338512" y="1204913"/>
                </a:lnTo>
                <a:lnTo>
                  <a:pt x="3281362" y="1214438"/>
                </a:lnTo>
                <a:lnTo>
                  <a:pt x="3209925" y="1171575"/>
                </a:lnTo>
                <a:lnTo>
                  <a:pt x="3157537" y="1162050"/>
                </a:lnTo>
                <a:lnTo>
                  <a:pt x="3109912" y="1181100"/>
                </a:lnTo>
                <a:lnTo>
                  <a:pt x="3062287" y="1138238"/>
                </a:lnTo>
                <a:lnTo>
                  <a:pt x="3038475" y="1023938"/>
                </a:lnTo>
                <a:lnTo>
                  <a:pt x="2990850" y="957263"/>
                </a:lnTo>
                <a:lnTo>
                  <a:pt x="2933700" y="923925"/>
                </a:lnTo>
                <a:lnTo>
                  <a:pt x="2900362" y="923925"/>
                </a:lnTo>
                <a:lnTo>
                  <a:pt x="2886075" y="981075"/>
                </a:lnTo>
                <a:lnTo>
                  <a:pt x="2871787" y="1066800"/>
                </a:lnTo>
                <a:lnTo>
                  <a:pt x="2847975" y="1128713"/>
                </a:lnTo>
                <a:lnTo>
                  <a:pt x="2862262" y="1233488"/>
                </a:lnTo>
                <a:lnTo>
                  <a:pt x="2838450" y="1238250"/>
                </a:lnTo>
                <a:lnTo>
                  <a:pt x="2757487" y="1290638"/>
                </a:lnTo>
                <a:lnTo>
                  <a:pt x="2690812" y="1338263"/>
                </a:lnTo>
                <a:lnTo>
                  <a:pt x="2633662" y="1357313"/>
                </a:lnTo>
                <a:lnTo>
                  <a:pt x="2571750" y="1404938"/>
                </a:lnTo>
                <a:lnTo>
                  <a:pt x="2547937" y="1423988"/>
                </a:lnTo>
                <a:lnTo>
                  <a:pt x="2528887" y="1433513"/>
                </a:lnTo>
                <a:lnTo>
                  <a:pt x="2414587" y="1433513"/>
                </a:lnTo>
                <a:lnTo>
                  <a:pt x="2309812" y="1433513"/>
                </a:lnTo>
                <a:lnTo>
                  <a:pt x="2271712" y="1419225"/>
                </a:lnTo>
                <a:lnTo>
                  <a:pt x="2224087" y="1304925"/>
                </a:lnTo>
                <a:lnTo>
                  <a:pt x="2171700" y="1262063"/>
                </a:lnTo>
                <a:lnTo>
                  <a:pt x="2105025" y="1214438"/>
                </a:lnTo>
                <a:lnTo>
                  <a:pt x="2066925" y="1166813"/>
                </a:lnTo>
                <a:lnTo>
                  <a:pt x="2043112" y="1100138"/>
                </a:lnTo>
                <a:lnTo>
                  <a:pt x="2066925" y="990600"/>
                </a:lnTo>
                <a:lnTo>
                  <a:pt x="1981200" y="971550"/>
                </a:lnTo>
                <a:lnTo>
                  <a:pt x="1881187" y="847725"/>
                </a:lnTo>
                <a:lnTo>
                  <a:pt x="1843087" y="771525"/>
                </a:lnTo>
                <a:lnTo>
                  <a:pt x="1795462" y="728663"/>
                </a:lnTo>
                <a:lnTo>
                  <a:pt x="1776412" y="628650"/>
                </a:lnTo>
                <a:lnTo>
                  <a:pt x="1824037" y="585788"/>
                </a:lnTo>
                <a:lnTo>
                  <a:pt x="1762125" y="452438"/>
                </a:lnTo>
                <a:lnTo>
                  <a:pt x="1862137" y="438150"/>
                </a:lnTo>
                <a:lnTo>
                  <a:pt x="1962150" y="481013"/>
                </a:lnTo>
                <a:lnTo>
                  <a:pt x="1981200" y="442913"/>
                </a:lnTo>
                <a:lnTo>
                  <a:pt x="1947862" y="414338"/>
                </a:lnTo>
                <a:lnTo>
                  <a:pt x="1876425" y="376238"/>
                </a:lnTo>
                <a:lnTo>
                  <a:pt x="1828800" y="266700"/>
                </a:lnTo>
                <a:lnTo>
                  <a:pt x="1757362" y="228600"/>
                </a:lnTo>
                <a:lnTo>
                  <a:pt x="1752600" y="157163"/>
                </a:lnTo>
                <a:lnTo>
                  <a:pt x="1785937" y="71438"/>
                </a:lnTo>
                <a:lnTo>
                  <a:pt x="1785937" y="0"/>
                </a:lnTo>
                <a:lnTo>
                  <a:pt x="1695450" y="23813"/>
                </a:lnTo>
                <a:lnTo>
                  <a:pt x="1666875" y="66675"/>
                </a:lnTo>
                <a:lnTo>
                  <a:pt x="1562100" y="66675"/>
                </a:lnTo>
                <a:lnTo>
                  <a:pt x="1514475" y="61913"/>
                </a:lnTo>
                <a:lnTo>
                  <a:pt x="1447800" y="104775"/>
                </a:lnTo>
                <a:lnTo>
                  <a:pt x="1385887" y="95250"/>
                </a:lnTo>
                <a:lnTo>
                  <a:pt x="1366837" y="61913"/>
                </a:lnTo>
                <a:lnTo>
                  <a:pt x="1366837" y="61913"/>
                </a:lnTo>
                <a:lnTo>
                  <a:pt x="1333500" y="185738"/>
                </a:lnTo>
                <a:lnTo>
                  <a:pt x="1323975" y="223838"/>
                </a:lnTo>
                <a:lnTo>
                  <a:pt x="1281112" y="223838"/>
                </a:lnTo>
                <a:lnTo>
                  <a:pt x="1195387" y="152400"/>
                </a:lnTo>
                <a:lnTo>
                  <a:pt x="1152525" y="119063"/>
                </a:lnTo>
                <a:lnTo>
                  <a:pt x="1076325" y="104775"/>
                </a:lnTo>
                <a:lnTo>
                  <a:pt x="1023937" y="190500"/>
                </a:lnTo>
                <a:lnTo>
                  <a:pt x="1009650" y="271463"/>
                </a:lnTo>
                <a:lnTo>
                  <a:pt x="938212" y="271463"/>
                </a:lnTo>
                <a:lnTo>
                  <a:pt x="885825" y="228600"/>
                </a:lnTo>
                <a:lnTo>
                  <a:pt x="819150" y="219075"/>
                </a:lnTo>
                <a:lnTo>
                  <a:pt x="647700" y="309563"/>
                </a:lnTo>
                <a:lnTo>
                  <a:pt x="528637" y="390525"/>
                </a:lnTo>
                <a:lnTo>
                  <a:pt x="338137" y="528638"/>
                </a:lnTo>
                <a:lnTo>
                  <a:pt x="238125" y="661988"/>
                </a:lnTo>
                <a:lnTo>
                  <a:pt x="171450" y="781050"/>
                </a:lnTo>
                <a:lnTo>
                  <a:pt x="152400" y="900113"/>
                </a:lnTo>
                <a:lnTo>
                  <a:pt x="123825" y="962025"/>
                </a:lnTo>
                <a:lnTo>
                  <a:pt x="52387" y="1114425"/>
                </a:lnTo>
                <a:lnTo>
                  <a:pt x="23812" y="1223963"/>
                </a:lnTo>
                <a:lnTo>
                  <a:pt x="0" y="1304925"/>
                </a:lnTo>
                <a:lnTo>
                  <a:pt x="76200" y="1362075"/>
                </a:lnTo>
                <a:lnTo>
                  <a:pt x="138112" y="1404938"/>
                </a:lnTo>
                <a:lnTo>
                  <a:pt x="204787" y="1381125"/>
                </a:lnTo>
                <a:lnTo>
                  <a:pt x="247650" y="1338263"/>
                </a:lnTo>
                <a:lnTo>
                  <a:pt x="266700" y="1243013"/>
                </a:lnTo>
                <a:lnTo>
                  <a:pt x="300037" y="1204913"/>
                </a:lnTo>
                <a:lnTo>
                  <a:pt x="357187" y="1219200"/>
                </a:lnTo>
                <a:lnTo>
                  <a:pt x="485775" y="1214438"/>
                </a:lnTo>
                <a:lnTo>
                  <a:pt x="561975" y="1223963"/>
                </a:lnTo>
                <a:lnTo>
                  <a:pt x="647700" y="1257300"/>
                </a:lnTo>
                <a:lnTo>
                  <a:pt x="714375" y="1276350"/>
                </a:lnTo>
                <a:lnTo>
                  <a:pt x="795337" y="1281113"/>
                </a:lnTo>
                <a:lnTo>
                  <a:pt x="995362" y="1371600"/>
                </a:lnTo>
                <a:lnTo>
                  <a:pt x="1047750" y="1414463"/>
                </a:lnTo>
                <a:lnTo>
                  <a:pt x="1128712" y="1423988"/>
                </a:lnTo>
                <a:lnTo>
                  <a:pt x="1247775" y="1476375"/>
                </a:lnTo>
                <a:lnTo>
                  <a:pt x="1585912" y="1600200"/>
                </a:lnTo>
                <a:lnTo>
                  <a:pt x="2257425" y="1881188"/>
                </a:lnTo>
                <a:lnTo>
                  <a:pt x="2481262" y="1828800"/>
                </a:lnTo>
                <a:lnTo>
                  <a:pt x="2838450" y="1690688"/>
                </a:lnTo>
                <a:lnTo>
                  <a:pt x="2867025" y="1690688"/>
                </a:lnTo>
                <a:lnTo>
                  <a:pt x="2914650" y="1724025"/>
                </a:lnTo>
                <a:lnTo>
                  <a:pt x="2947987" y="1814513"/>
                </a:lnTo>
                <a:lnTo>
                  <a:pt x="3005137" y="1828800"/>
                </a:lnTo>
                <a:lnTo>
                  <a:pt x="3124200" y="1785938"/>
                </a:lnTo>
                <a:lnTo>
                  <a:pt x="3205162" y="1781175"/>
                </a:lnTo>
                <a:lnTo>
                  <a:pt x="3281362" y="1795463"/>
                </a:lnTo>
                <a:lnTo>
                  <a:pt x="3357562" y="1747838"/>
                </a:lnTo>
                <a:lnTo>
                  <a:pt x="3457575" y="1743075"/>
                </a:lnTo>
                <a:cubicBezTo>
                  <a:pt x="3455987" y="1508125"/>
                  <a:pt x="3454400" y="1273175"/>
                  <a:pt x="3452812" y="1033463"/>
                </a:cubicBezTo>
                <a:close/>
              </a:path>
            </a:pathLst>
          </a:cu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 rot="6031370">
            <a:off x="4724744" y="5017557"/>
            <a:ext cx="157797" cy="775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reihandform 4"/>
          <p:cNvSpPr/>
          <p:nvPr/>
        </p:nvSpPr>
        <p:spPr>
          <a:xfrm>
            <a:off x="3941419" y="3429000"/>
            <a:ext cx="1262063" cy="947737"/>
          </a:xfrm>
          <a:custGeom>
            <a:avLst/>
            <a:gdLst>
              <a:gd name="connsiteX0" fmla="*/ 1262063 w 1262063"/>
              <a:gd name="connsiteY0" fmla="*/ 0 h 947737"/>
              <a:gd name="connsiteX1" fmla="*/ 1257300 w 1262063"/>
              <a:gd name="connsiteY1" fmla="*/ 400050 h 947737"/>
              <a:gd name="connsiteX2" fmla="*/ 1233488 w 1262063"/>
              <a:gd name="connsiteY2" fmla="*/ 466725 h 947737"/>
              <a:gd name="connsiteX3" fmla="*/ 747713 w 1262063"/>
              <a:gd name="connsiteY3" fmla="*/ 733425 h 947737"/>
              <a:gd name="connsiteX4" fmla="*/ 447675 w 1262063"/>
              <a:gd name="connsiteY4" fmla="*/ 947737 h 947737"/>
              <a:gd name="connsiteX5" fmla="*/ 385763 w 1262063"/>
              <a:gd name="connsiteY5" fmla="*/ 919162 h 947737"/>
              <a:gd name="connsiteX6" fmla="*/ 333375 w 1262063"/>
              <a:gd name="connsiteY6" fmla="*/ 942975 h 947737"/>
              <a:gd name="connsiteX7" fmla="*/ 200025 w 1262063"/>
              <a:gd name="connsiteY7" fmla="*/ 819150 h 947737"/>
              <a:gd name="connsiteX8" fmla="*/ 157163 w 1262063"/>
              <a:gd name="connsiteY8" fmla="*/ 747712 h 947737"/>
              <a:gd name="connsiteX9" fmla="*/ 133350 w 1262063"/>
              <a:gd name="connsiteY9" fmla="*/ 676275 h 947737"/>
              <a:gd name="connsiteX10" fmla="*/ 95250 w 1262063"/>
              <a:gd name="connsiteY10" fmla="*/ 528637 h 947737"/>
              <a:gd name="connsiteX11" fmla="*/ 90488 w 1262063"/>
              <a:gd name="connsiteY11" fmla="*/ 447675 h 947737"/>
              <a:gd name="connsiteX12" fmla="*/ 38100 w 1262063"/>
              <a:gd name="connsiteY12" fmla="*/ 428625 h 947737"/>
              <a:gd name="connsiteX13" fmla="*/ 9525 w 1262063"/>
              <a:gd name="connsiteY13" fmla="*/ 414337 h 947737"/>
              <a:gd name="connsiteX14" fmla="*/ 23813 w 1262063"/>
              <a:gd name="connsiteY14" fmla="*/ 357187 h 947737"/>
              <a:gd name="connsiteX15" fmla="*/ 85725 w 1262063"/>
              <a:gd name="connsiteY15" fmla="*/ 323850 h 947737"/>
              <a:gd name="connsiteX16" fmla="*/ 14288 w 1262063"/>
              <a:gd name="connsiteY16" fmla="*/ 38100 h 947737"/>
              <a:gd name="connsiteX17" fmla="*/ 0 w 1262063"/>
              <a:gd name="connsiteY17" fmla="*/ 4762 h 947737"/>
              <a:gd name="connsiteX18" fmla="*/ 1023938 w 1262063"/>
              <a:gd name="connsiteY18" fmla="*/ 4762 h 947737"/>
              <a:gd name="connsiteX19" fmla="*/ 1066800 w 1262063"/>
              <a:gd name="connsiteY19" fmla="*/ 85725 h 947737"/>
              <a:gd name="connsiteX20" fmla="*/ 1090613 w 1262063"/>
              <a:gd name="connsiteY20" fmla="*/ 157162 h 947737"/>
              <a:gd name="connsiteX21" fmla="*/ 1071563 w 1262063"/>
              <a:gd name="connsiteY21" fmla="*/ 176212 h 947737"/>
              <a:gd name="connsiteX22" fmla="*/ 1019175 w 1262063"/>
              <a:gd name="connsiteY22" fmla="*/ 176212 h 947737"/>
              <a:gd name="connsiteX23" fmla="*/ 990600 w 1262063"/>
              <a:gd name="connsiteY23" fmla="*/ 209550 h 947737"/>
              <a:gd name="connsiteX24" fmla="*/ 985838 w 1262063"/>
              <a:gd name="connsiteY24" fmla="*/ 285750 h 947737"/>
              <a:gd name="connsiteX25" fmla="*/ 1038225 w 1262063"/>
              <a:gd name="connsiteY25" fmla="*/ 328612 h 947737"/>
              <a:gd name="connsiteX26" fmla="*/ 1171575 w 1262063"/>
              <a:gd name="connsiteY26" fmla="*/ 300037 h 947737"/>
              <a:gd name="connsiteX27" fmla="*/ 1200150 w 1262063"/>
              <a:gd name="connsiteY27" fmla="*/ 228600 h 947737"/>
              <a:gd name="connsiteX28" fmla="*/ 1162050 w 1262063"/>
              <a:gd name="connsiteY28" fmla="*/ 138112 h 947737"/>
              <a:gd name="connsiteX29" fmla="*/ 1138238 w 1262063"/>
              <a:gd name="connsiteY29" fmla="*/ 80962 h 947737"/>
              <a:gd name="connsiteX30" fmla="*/ 1138238 w 1262063"/>
              <a:gd name="connsiteY30" fmla="*/ 14287 h 947737"/>
              <a:gd name="connsiteX31" fmla="*/ 1133475 w 1262063"/>
              <a:gd name="connsiteY31" fmla="*/ 0 h 947737"/>
              <a:gd name="connsiteX32" fmla="*/ 1262063 w 1262063"/>
              <a:gd name="connsiteY32" fmla="*/ 0 h 9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62063" h="947737">
                <a:moveTo>
                  <a:pt x="1262063" y="0"/>
                </a:moveTo>
                <a:cubicBezTo>
                  <a:pt x="1260475" y="133350"/>
                  <a:pt x="1258888" y="266700"/>
                  <a:pt x="1257300" y="400050"/>
                </a:cubicBezTo>
                <a:lnTo>
                  <a:pt x="1233488" y="466725"/>
                </a:lnTo>
                <a:lnTo>
                  <a:pt x="747713" y="733425"/>
                </a:lnTo>
                <a:lnTo>
                  <a:pt x="447675" y="947737"/>
                </a:lnTo>
                <a:lnTo>
                  <a:pt x="385763" y="919162"/>
                </a:lnTo>
                <a:lnTo>
                  <a:pt x="333375" y="942975"/>
                </a:lnTo>
                <a:lnTo>
                  <a:pt x="200025" y="819150"/>
                </a:lnTo>
                <a:lnTo>
                  <a:pt x="157163" y="747712"/>
                </a:lnTo>
                <a:lnTo>
                  <a:pt x="133350" y="676275"/>
                </a:lnTo>
                <a:lnTo>
                  <a:pt x="95250" y="528637"/>
                </a:lnTo>
                <a:lnTo>
                  <a:pt x="90488" y="447675"/>
                </a:lnTo>
                <a:lnTo>
                  <a:pt x="38100" y="428625"/>
                </a:lnTo>
                <a:lnTo>
                  <a:pt x="9525" y="414337"/>
                </a:lnTo>
                <a:lnTo>
                  <a:pt x="23813" y="357187"/>
                </a:lnTo>
                <a:lnTo>
                  <a:pt x="85725" y="323850"/>
                </a:lnTo>
                <a:lnTo>
                  <a:pt x="14288" y="38100"/>
                </a:lnTo>
                <a:lnTo>
                  <a:pt x="0" y="4762"/>
                </a:lnTo>
                <a:lnTo>
                  <a:pt x="1023938" y="4762"/>
                </a:lnTo>
                <a:lnTo>
                  <a:pt x="1066800" y="85725"/>
                </a:lnTo>
                <a:lnTo>
                  <a:pt x="1090613" y="157162"/>
                </a:lnTo>
                <a:lnTo>
                  <a:pt x="1071563" y="176212"/>
                </a:lnTo>
                <a:lnTo>
                  <a:pt x="1019175" y="176212"/>
                </a:lnTo>
                <a:lnTo>
                  <a:pt x="990600" y="209550"/>
                </a:lnTo>
                <a:lnTo>
                  <a:pt x="985838" y="285750"/>
                </a:lnTo>
                <a:lnTo>
                  <a:pt x="1038225" y="328612"/>
                </a:lnTo>
                <a:lnTo>
                  <a:pt x="1171575" y="300037"/>
                </a:lnTo>
                <a:lnTo>
                  <a:pt x="1200150" y="228600"/>
                </a:lnTo>
                <a:lnTo>
                  <a:pt x="1162050" y="138112"/>
                </a:lnTo>
                <a:lnTo>
                  <a:pt x="1138238" y="80962"/>
                </a:lnTo>
                <a:lnTo>
                  <a:pt x="1138238" y="14287"/>
                </a:lnTo>
                <a:lnTo>
                  <a:pt x="1133475" y="0"/>
                </a:lnTo>
                <a:lnTo>
                  <a:pt x="1262063" y="0"/>
                </a:lnTo>
                <a:close/>
              </a:path>
            </a:pathLst>
          </a:cu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reihandform 11"/>
          <p:cNvSpPr/>
          <p:nvPr/>
        </p:nvSpPr>
        <p:spPr>
          <a:xfrm>
            <a:off x="3209926" y="3429000"/>
            <a:ext cx="1138237" cy="1295400"/>
          </a:xfrm>
          <a:custGeom>
            <a:avLst/>
            <a:gdLst>
              <a:gd name="connsiteX0" fmla="*/ 38100 w 1138237"/>
              <a:gd name="connsiteY0" fmla="*/ 0 h 1295400"/>
              <a:gd name="connsiteX1" fmla="*/ 0 w 1138237"/>
              <a:gd name="connsiteY1" fmla="*/ 61913 h 1295400"/>
              <a:gd name="connsiteX2" fmla="*/ 19050 w 1138237"/>
              <a:gd name="connsiteY2" fmla="*/ 147638 h 1295400"/>
              <a:gd name="connsiteX3" fmla="*/ 47625 w 1138237"/>
              <a:gd name="connsiteY3" fmla="*/ 209550 h 1295400"/>
              <a:gd name="connsiteX4" fmla="*/ 42862 w 1138237"/>
              <a:gd name="connsiteY4" fmla="*/ 338138 h 1295400"/>
              <a:gd name="connsiteX5" fmla="*/ 33337 w 1138237"/>
              <a:gd name="connsiteY5" fmla="*/ 533400 h 1295400"/>
              <a:gd name="connsiteX6" fmla="*/ 57150 w 1138237"/>
              <a:gd name="connsiteY6" fmla="*/ 666750 h 1295400"/>
              <a:gd name="connsiteX7" fmla="*/ 33337 w 1138237"/>
              <a:gd name="connsiteY7" fmla="*/ 809625 h 1295400"/>
              <a:gd name="connsiteX8" fmla="*/ 28575 w 1138237"/>
              <a:gd name="connsiteY8" fmla="*/ 1014413 h 1295400"/>
              <a:gd name="connsiteX9" fmla="*/ 42862 w 1138237"/>
              <a:gd name="connsiteY9" fmla="*/ 1119188 h 1295400"/>
              <a:gd name="connsiteX10" fmla="*/ 128587 w 1138237"/>
              <a:gd name="connsiteY10" fmla="*/ 1166813 h 1295400"/>
              <a:gd name="connsiteX11" fmla="*/ 252412 w 1138237"/>
              <a:gd name="connsiteY11" fmla="*/ 1162050 h 1295400"/>
              <a:gd name="connsiteX12" fmla="*/ 357187 w 1138237"/>
              <a:gd name="connsiteY12" fmla="*/ 1147763 h 1295400"/>
              <a:gd name="connsiteX13" fmla="*/ 438150 w 1138237"/>
              <a:gd name="connsiteY13" fmla="*/ 1157288 h 1295400"/>
              <a:gd name="connsiteX14" fmla="*/ 314325 w 1138237"/>
              <a:gd name="connsiteY14" fmla="*/ 1195388 h 1295400"/>
              <a:gd name="connsiteX15" fmla="*/ 347662 w 1138237"/>
              <a:gd name="connsiteY15" fmla="*/ 1243013 h 1295400"/>
              <a:gd name="connsiteX16" fmla="*/ 514350 w 1138237"/>
              <a:gd name="connsiteY16" fmla="*/ 1285875 h 1295400"/>
              <a:gd name="connsiteX17" fmla="*/ 614362 w 1138237"/>
              <a:gd name="connsiteY17" fmla="*/ 1290638 h 1295400"/>
              <a:gd name="connsiteX18" fmla="*/ 695325 w 1138237"/>
              <a:gd name="connsiteY18" fmla="*/ 1266825 h 1295400"/>
              <a:gd name="connsiteX19" fmla="*/ 790575 w 1138237"/>
              <a:gd name="connsiteY19" fmla="*/ 1276350 h 1295400"/>
              <a:gd name="connsiteX20" fmla="*/ 985837 w 1138237"/>
              <a:gd name="connsiteY20" fmla="*/ 1285875 h 1295400"/>
              <a:gd name="connsiteX21" fmla="*/ 1066800 w 1138237"/>
              <a:gd name="connsiteY21" fmla="*/ 1285875 h 1295400"/>
              <a:gd name="connsiteX22" fmla="*/ 1109662 w 1138237"/>
              <a:gd name="connsiteY22" fmla="*/ 1295400 h 1295400"/>
              <a:gd name="connsiteX23" fmla="*/ 1138237 w 1138237"/>
              <a:gd name="connsiteY23" fmla="*/ 1262063 h 1295400"/>
              <a:gd name="connsiteX24" fmla="*/ 1062037 w 1138237"/>
              <a:gd name="connsiteY24" fmla="*/ 1190625 h 1295400"/>
              <a:gd name="connsiteX25" fmla="*/ 952500 w 1138237"/>
              <a:gd name="connsiteY25" fmla="*/ 1162050 h 1295400"/>
              <a:gd name="connsiteX26" fmla="*/ 919162 w 1138237"/>
              <a:gd name="connsiteY26" fmla="*/ 1114425 h 1295400"/>
              <a:gd name="connsiteX27" fmla="*/ 885825 w 1138237"/>
              <a:gd name="connsiteY27" fmla="*/ 1019175 h 1295400"/>
              <a:gd name="connsiteX28" fmla="*/ 904875 w 1138237"/>
              <a:gd name="connsiteY28" fmla="*/ 928688 h 1295400"/>
              <a:gd name="connsiteX29" fmla="*/ 909637 w 1138237"/>
              <a:gd name="connsiteY29" fmla="*/ 857250 h 1295400"/>
              <a:gd name="connsiteX30" fmla="*/ 866775 w 1138237"/>
              <a:gd name="connsiteY30" fmla="*/ 785813 h 1295400"/>
              <a:gd name="connsiteX31" fmla="*/ 862012 w 1138237"/>
              <a:gd name="connsiteY31" fmla="*/ 700088 h 1295400"/>
              <a:gd name="connsiteX32" fmla="*/ 890587 w 1138237"/>
              <a:gd name="connsiteY32" fmla="*/ 695325 h 1295400"/>
              <a:gd name="connsiteX33" fmla="*/ 857250 w 1138237"/>
              <a:gd name="connsiteY33" fmla="*/ 547688 h 1295400"/>
              <a:gd name="connsiteX34" fmla="*/ 785812 w 1138237"/>
              <a:gd name="connsiteY34" fmla="*/ 533400 h 1295400"/>
              <a:gd name="connsiteX35" fmla="*/ 709612 w 1138237"/>
              <a:gd name="connsiteY35" fmla="*/ 542925 h 1295400"/>
              <a:gd name="connsiteX36" fmla="*/ 595312 w 1138237"/>
              <a:gd name="connsiteY36" fmla="*/ 504825 h 1295400"/>
              <a:gd name="connsiteX37" fmla="*/ 528637 w 1138237"/>
              <a:gd name="connsiteY37" fmla="*/ 447675 h 1295400"/>
              <a:gd name="connsiteX38" fmla="*/ 552450 w 1138237"/>
              <a:gd name="connsiteY38" fmla="*/ 428625 h 1295400"/>
              <a:gd name="connsiteX39" fmla="*/ 642937 w 1138237"/>
              <a:gd name="connsiteY39" fmla="*/ 442913 h 1295400"/>
              <a:gd name="connsiteX40" fmla="*/ 700087 w 1138237"/>
              <a:gd name="connsiteY40" fmla="*/ 442913 h 1295400"/>
              <a:gd name="connsiteX41" fmla="*/ 695325 w 1138237"/>
              <a:gd name="connsiteY41" fmla="*/ 390525 h 1295400"/>
              <a:gd name="connsiteX42" fmla="*/ 614362 w 1138237"/>
              <a:gd name="connsiteY42" fmla="*/ 328613 h 1295400"/>
              <a:gd name="connsiteX43" fmla="*/ 528637 w 1138237"/>
              <a:gd name="connsiteY43" fmla="*/ 290513 h 1295400"/>
              <a:gd name="connsiteX44" fmla="*/ 457200 w 1138237"/>
              <a:gd name="connsiteY44" fmla="*/ 247650 h 1295400"/>
              <a:gd name="connsiteX45" fmla="*/ 485775 w 1138237"/>
              <a:gd name="connsiteY45" fmla="*/ 214313 h 1295400"/>
              <a:gd name="connsiteX46" fmla="*/ 585787 w 1138237"/>
              <a:gd name="connsiteY46" fmla="*/ 176213 h 1295400"/>
              <a:gd name="connsiteX47" fmla="*/ 666750 w 1138237"/>
              <a:gd name="connsiteY47" fmla="*/ 85725 h 1295400"/>
              <a:gd name="connsiteX48" fmla="*/ 714375 w 1138237"/>
              <a:gd name="connsiteY48" fmla="*/ 33338 h 1295400"/>
              <a:gd name="connsiteX49" fmla="*/ 752475 w 1138237"/>
              <a:gd name="connsiteY49" fmla="*/ 23813 h 1295400"/>
              <a:gd name="connsiteX50" fmla="*/ 752475 w 1138237"/>
              <a:gd name="connsiteY50" fmla="*/ 14288 h 1295400"/>
              <a:gd name="connsiteX51" fmla="*/ 38100 w 1138237"/>
              <a:gd name="connsiteY51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38237" h="1295400">
                <a:moveTo>
                  <a:pt x="38100" y="0"/>
                </a:moveTo>
                <a:lnTo>
                  <a:pt x="0" y="61913"/>
                </a:lnTo>
                <a:lnTo>
                  <a:pt x="19050" y="147638"/>
                </a:lnTo>
                <a:lnTo>
                  <a:pt x="47625" y="209550"/>
                </a:lnTo>
                <a:lnTo>
                  <a:pt x="42862" y="338138"/>
                </a:lnTo>
                <a:lnTo>
                  <a:pt x="33337" y="533400"/>
                </a:lnTo>
                <a:lnTo>
                  <a:pt x="57150" y="666750"/>
                </a:lnTo>
                <a:lnTo>
                  <a:pt x="33337" y="809625"/>
                </a:lnTo>
                <a:lnTo>
                  <a:pt x="28575" y="1014413"/>
                </a:lnTo>
                <a:lnTo>
                  <a:pt x="42862" y="1119188"/>
                </a:lnTo>
                <a:lnTo>
                  <a:pt x="128587" y="1166813"/>
                </a:lnTo>
                <a:lnTo>
                  <a:pt x="252412" y="1162050"/>
                </a:lnTo>
                <a:lnTo>
                  <a:pt x="357187" y="1147763"/>
                </a:lnTo>
                <a:lnTo>
                  <a:pt x="438150" y="1157288"/>
                </a:lnTo>
                <a:lnTo>
                  <a:pt x="314325" y="1195388"/>
                </a:lnTo>
                <a:lnTo>
                  <a:pt x="347662" y="1243013"/>
                </a:lnTo>
                <a:lnTo>
                  <a:pt x="514350" y="1285875"/>
                </a:lnTo>
                <a:lnTo>
                  <a:pt x="614362" y="1290638"/>
                </a:lnTo>
                <a:lnTo>
                  <a:pt x="695325" y="1266825"/>
                </a:lnTo>
                <a:lnTo>
                  <a:pt x="790575" y="1276350"/>
                </a:lnTo>
                <a:lnTo>
                  <a:pt x="985837" y="1285875"/>
                </a:lnTo>
                <a:lnTo>
                  <a:pt x="1066800" y="1285875"/>
                </a:lnTo>
                <a:lnTo>
                  <a:pt x="1109662" y="1295400"/>
                </a:lnTo>
                <a:lnTo>
                  <a:pt x="1138237" y="1262063"/>
                </a:lnTo>
                <a:lnTo>
                  <a:pt x="1062037" y="1190625"/>
                </a:lnTo>
                <a:lnTo>
                  <a:pt x="952500" y="1162050"/>
                </a:lnTo>
                <a:lnTo>
                  <a:pt x="919162" y="1114425"/>
                </a:lnTo>
                <a:lnTo>
                  <a:pt x="885825" y="1019175"/>
                </a:lnTo>
                <a:lnTo>
                  <a:pt x="904875" y="928688"/>
                </a:lnTo>
                <a:lnTo>
                  <a:pt x="909637" y="857250"/>
                </a:lnTo>
                <a:lnTo>
                  <a:pt x="866775" y="785813"/>
                </a:lnTo>
                <a:lnTo>
                  <a:pt x="862012" y="700088"/>
                </a:lnTo>
                <a:lnTo>
                  <a:pt x="890587" y="695325"/>
                </a:lnTo>
                <a:lnTo>
                  <a:pt x="857250" y="547688"/>
                </a:lnTo>
                <a:lnTo>
                  <a:pt x="785812" y="533400"/>
                </a:lnTo>
                <a:lnTo>
                  <a:pt x="709612" y="542925"/>
                </a:lnTo>
                <a:lnTo>
                  <a:pt x="595312" y="504825"/>
                </a:lnTo>
                <a:lnTo>
                  <a:pt x="528637" y="447675"/>
                </a:lnTo>
                <a:lnTo>
                  <a:pt x="552450" y="428625"/>
                </a:lnTo>
                <a:lnTo>
                  <a:pt x="642937" y="442913"/>
                </a:lnTo>
                <a:lnTo>
                  <a:pt x="700087" y="442913"/>
                </a:lnTo>
                <a:lnTo>
                  <a:pt x="695325" y="390525"/>
                </a:lnTo>
                <a:lnTo>
                  <a:pt x="614362" y="328613"/>
                </a:lnTo>
                <a:lnTo>
                  <a:pt x="528637" y="290513"/>
                </a:lnTo>
                <a:lnTo>
                  <a:pt x="457200" y="247650"/>
                </a:lnTo>
                <a:lnTo>
                  <a:pt x="485775" y="214313"/>
                </a:lnTo>
                <a:lnTo>
                  <a:pt x="585787" y="176213"/>
                </a:lnTo>
                <a:lnTo>
                  <a:pt x="666750" y="85725"/>
                </a:lnTo>
                <a:lnTo>
                  <a:pt x="714375" y="33338"/>
                </a:lnTo>
                <a:lnTo>
                  <a:pt x="752475" y="23813"/>
                </a:lnTo>
                <a:lnTo>
                  <a:pt x="752475" y="14288"/>
                </a:lnTo>
                <a:lnTo>
                  <a:pt x="38100" y="0"/>
                </a:lnTo>
                <a:close/>
              </a:path>
            </a:pathLst>
          </a:cu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reihandform 17"/>
          <p:cNvSpPr/>
          <p:nvPr/>
        </p:nvSpPr>
        <p:spPr>
          <a:xfrm>
            <a:off x="1271588" y="4672013"/>
            <a:ext cx="2009775" cy="333375"/>
          </a:xfrm>
          <a:custGeom>
            <a:avLst/>
            <a:gdLst>
              <a:gd name="connsiteX0" fmla="*/ 1995487 w 2009775"/>
              <a:gd name="connsiteY0" fmla="*/ 128587 h 333375"/>
              <a:gd name="connsiteX1" fmla="*/ 1952625 w 2009775"/>
              <a:gd name="connsiteY1" fmla="*/ 171450 h 333375"/>
              <a:gd name="connsiteX2" fmla="*/ 1876425 w 2009775"/>
              <a:gd name="connsiteY2" fmla="*/ 185737 h 333375"/>
              <a:gd name="connsiteX3" fmla="*/ 1776412 w 2009775"/>
              <a:gd name="connsiteY3" fmla="*/ 152400 h 333375"/>
              <a:gd name="connsiteX4" fmla="*/ 1695450 w 2009775"/>
              <a:gd name="connsiteY4" fmla="*/ 214312 h 333375"/>
              <a:gd name="connsiteX5" fmla="*/ 1604962 w 2009775"/>
              <a:gd name="connsiteY5" fmla="*/ 271462 h 333375"/>
              <a:gd name="connsiteX6" fmla="*/ 1504950 w 2009775"/>
              <a:gd name="connsiteY6" fmla="*/ 319087 h 333375"/>
              <a:gd name="connsiteX7" fmla="*/ 1400175 w 2009775"/>
              <a:gd name="connsiteY7" fmla="*/ 333375 h 333375"/>
              <a:gd name="connsiteX8" fmla="*/ 1271587 w 2009775"/>
              <a:gd name="connsiteY8" fmla="*/ 290512 h 333375"/>
              <a:gd name="connsiteX9" fmla="*/ 1181100 w 2009775"/>
              <a:gd name="connsiteY9" fmla="*/ 238125 h 333375"/>
              <a:gd name="connsiteX10" fmla="*/ 985837 w 2009775"/>
              <a:gd name="connsiteY10" fmla="*/ 209550 h 333375"/>
              <a:gd name="connsiteX11" fmla="*/ 747712 w 2009775"/>
              <a:gd name="connsiteY11" fmla="*/ 161925 h 333375"/>
              <a:gd name="connsiteX12" fmla="*/ 652462 w 2009775"/>
              <a:gd name="connsiteY12" fmla="*/ 133350 h 333375"/>
              <a:gd name="connsiteX13" fmla="*/ 519112 w 2009775"/>
              <a:gd name="connsiteY13" fmla="*/ 95250 h 333375"/>
              <a:gd name="connsiteX14" fmla="*/ 338137 w 2009775"/>
              <a:gd name="connsiteY14" fmla="*/ 109537 h 333375"/>
              <a:gd name="connsiteX15" fmla="*/ 104775 w 2009775"/>
              <a:gd name="connsiteY15" fmla="*/ 147637 h 333375"/>
              <a:gd name="connsiteX16" fmla="*/ 0 w 2009775"/>
              <a:gd name="connsiteY16" fmla="*/ 152400 h 333375"/>
              <a:gd name="connsiteX17" fmla="*/ 14287 w 2009775"/>
              <a:gd name="connsiteY17" fmla="*/ 80962 h 333375"/>
              <a:gd name="connsiteX18" fmla="*/ 204787 w 2009775"/>
              <a:gd name="connsiteY18" fmla="*/ 76200 h 333375"/>
              <a:gd name="connsiteX19" fmla="*/ 323850 w 2009775"/>
              <a:gd name="connsiteY19" fmla="*/ 33337 h 333375"/>
              <a:gd name="connsiteX20" fmla="*/ 523875 w 2009775"/>
              <a:gd name="connsiteY20" fmla="*/ 33337 h 333375"/>
              <a:gd name="connsiteX21" fmla="*/ 709612 w 2009775"/>
              <a:gd name="connsiteY21" fmla="*/ 0 h 333375"/>
              <a:gd name="connsiteX22" fmla="*/ 762000 w 2009775"/>
              <a:gd name="connsiteY22" fmla="*/ 42862 h 333375"/>
              <a:gd name="connsiteX23" fmla="*/ 862012 w 2009775"/>
              <a:gd name="connsiteY23" fmla="*/ 76200 h 333375"/>
              <a:gd name="connsiteX24" fmla="*/ 1081087 w 2009775"/>
              <a:gd name="connsiteY24" fmla="*/ 119062 h 333375"/>
              <a:gd name="connsiteX25" fmla="*/ 1271587 w 2009775"/>
              <a:gd name="connsiteY25" fmla="*/ 152400 h 333375"/>
              <a:gd name="connsiteX26" fmla="*/ 1476375 w 2009775"/>
              <a:gd name="connsiteY26" fmla="*/ 166687 h 333375"/>
              <a:gd name="connsiteX27" fmla="*/ 1624012 w 2009775"/>
              <a:gd name="connsiteY27" fmla="*/ 100012 h 333375"/>
              <a:gd name="connsiteX28" fmla="*/ 1743075 w 2009775"/>
              <a:gd name="connsiteY28" fmla="*/ 66675 h 333375"/>
              <a:gd name="connsiteX29" fmla="*/ 1857375 w 2009775"/>
              <a:gd name="connsiteY29" fmla="*/ 61912 h 333375"/>
              <a:gd name="connsiteX30" fmla="*/ 1933575 w 2009775"/>
              <a:gd name="connsiteY30" fmla="*/ 71437 h 333375"/>
              <a:gd name="connsiteX31" fmla="*/ 2009775 w 2009775"/>
              <a:gd name="connsiteY31" fmla="*/ 66675 h 333375"/>
              <a:gd name="connsiteX32" fmla="*/ 1995487 w 2009775"/>
              <a:gd name="connsiteY32" fmla="*/ 128587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009775" h="333375">
                <a:moveTo>
                  <a:pt x="1995487" y="128587"/>
                </a:moveTo>
                <a:lnTo>
                  <a:pt x="1952625" y="171450"/>
                </a:lnTo>
                <a:lnTo>
                  <a:pt x="1876425" y="185737"/>
                </a:lnTo>
                <a:lnTo>
                  <a:pt x="1776412" y="152400"/>
                </a:lnTo>
                <a:lnTo>
                  <a:pt x="1695450" y="214312"/>
                </a:lnTo>
                <a:lnTo>
                  <a:pt x="1604962" y="271462"/>
                </a:lnTo>
                <a:lnTo>
                  <a:pt x="1504950" y="319087"/>
                </a:lnTo>
                <a:lnTo>
                  <a:pt x="1400175" y="333375"/>
                </a:lnTo>
                <a:lnTo>
                  <a:pt x="1271587" y="290512"/>
                </a:lnTo>
                <a:lnTo>
                  <a:pt x="1181100" y="238125"/>
                </a:lnTo>
                <a:lnTo>
                  <a:pt x="985837" y="209550"/>
                </a:lnTo>
                <a:lnTo>
                  <a:pt x="747712" y="161925"/>
                </a:lnTo>
                <a:lnTo>
                  <a:pt x="652462" y="133350"/>
                </a:lnTo>
                <a:lnTo>
                  <a:pt x="519112" y="95250"/>
                </a:lnTo>
                <a:lnTo>
                  <a:pt x="338137" y="109537"/>
                </a:lnTo>
                <a:lnTo>
                  <a:pt x="104775" y="147637"/>
                </a:lnTo>
                <a:lnTo>
                  <a:pt x="0" y="152400"/>
                </a:lnTo>
                <a:lnTo>
                  <a:pt x="14287" y="80962"/>
                </a:lnTo>
                <a:lnTo>
                  <a:pt x="204787" y="76200"/>
                </a:lnTo>
                <a:lnTo>
                  <a:pt x="323850" y="33337"/>
                </a:lnTo>
                <a:lnTo>
                  <a:pt x="523875" y="33337"/>
                </a:lnTo>
                <a:lnTo>
                  <a:pt x="709612" y="0"/>
                </a:lnTo>
                <a:lnTo>
                  <a:pt x="762000" y="42862"/>
                </a:lnTo>
                <a:lnTo>
                  <a:pt x="862012" y="76200"/>
                </a:lnTo>
                <a:lnTo>
                  <a:pt x="1081087" y="119062"/>
                </a:lnTo>
                <a:lnTo>
                  <a:pt x="1271587" y="152400"/>
                </a:lnTo>
                <a:lnTo>
                  <a:pt x="1476375" y="166687"/>
                </a:lnTo>
                <a:lnTo>
                  <a:pt x="1624012" y="100012"/>
                </a:lnTo>
                <a:lnTo>
                  <a:pt x="1743075" y="66675"/>
                </a:lnTo>
                <a:lnTo>
                  <a:pt x="1857375" y="61912"/>
                </a:lnTo>
                <a:lnTo>
                  <a:pt x="1933575" y="71437"/>
                </a:lnTo>
                <a:lnTo>
                  <a:pt x="2009775" y="66675"/>
                </a:lnTo>
                <a:lnTo>
                  <a:pt x="1995487" y="128587"/>
                </a:lnTo>
                <a:close/>
              </a:path>
            </a:pathLst>
          </a:cu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4443767" y="5102207"/>
            <a:ext cx="157797" cy="775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1"/>
          <p:cNvSpPr txBox="1">
            <a:spLocks noChangeArrowheads="1"/>
          </p:cNvSpPr>
          <p:nvPr/>
        </p:nvSpPr>
        <p:spPr bwMode="auto">
          <a:xfrm>
            <a:off x="7020272" y="6653120"/>
            <a:ext cx="17487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800" dirty="0" smtClean="0"/>
              <a:t>Aulich / Sibilski 21.11.2016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900286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2" grpId="0" animBg="1"/>
      <p:bldP spid="17" grpId="0" animBg="1"/>
      <p:bldP spid="5" grpId="0" animBg="1"/>
      <p:bldP spid="12" grpId="0" animBg="1"/>
      <p:bldP spid="18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2681388" y="1124744"/>
            <a:ext cx="37661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3.	Einzelbauvorhaben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2639591" y="1587699"/>
            <a:ext cx="37661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400" u="sng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Vorgehensweise</a:t>
            </a:r>
            <a:endParaRPr lang="de-DE" sz="2400" u="sng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611785" y="2502993"/>
            <a:ext cx="79213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3.3 Kann der Ausgleich geschaffen werden, ist dieser lagemäßig mit Volumenangabe in den Planunterlagen darzustellen. Die Ausführung des Ausgleichs ist schriftlich zu erläutern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745" y="3015870"/>
            <a:ext cx="4233411" cy="3679036"/>
          </a:xfrm>
          <a:prstGeom prst="rect">
            <a:avLst/>
          </a:prstGeom>
          <a:effectLst>
            <a:outerShdw blurRad="50800" dist="38100" dir="2700000" algn="tl" rotWithShape="0">
              <a:srgbClr val="0070C0"/>
            </a:outerShdw>
          </a:effectLst>
        </p:spPr>
      </p:pic>
      <p:sp>
        <p:nvSpPr>
          <p:cNvPr id="19" name="Freihandform 18"/>
          <p:cNvSpPr/>
          <p:nvPr/>
        </p:nvSpPr>
        <p:spPr>
          <a:xfrm>
            <a:off x="4324172" y="4486542"/>
            <a:ext cx="427290" cy="145279"/>
          </a:xfrm>
          <a:custGeom>
            <a:avLst/>
            <a:gdLst>
              <a:gd name="connsiteX0" fmla="*/ 8546 w 427290"/>
              <a:gd name="connsiteY0" fmla="*/ 0 h 145279"/>
              <a:gd name="connsiteX1" fmla="*/ 427290 w 427290"/>
              <a:gd name="connsiteY1" fmla="*/ 59821 h 145279"/>
              <a:gd name="connsiteX2" fmla="*/ 333286 w 427290"/>
              <a:gd name="connsiteY2" fmla="*/ 94004 h 145279"/>
              <a:gd name="connsiteX3" fmla="*/ 179462 w 427290"/>
              <a:gd name="connsiteY3" fmla="*/ 136733 h 145279"/>
              <a:gd name="connsiteX4" fmla="*/ 111095 w 427290"/>
              <a:gd name="connsiteY4" fmla="*/ 145279 h 145279"/>
              <a:gd name="connsiteX5" fmla="*/ 59821 w 427290"/>
              <a:gd name="connsiteY5" fmla="*/ 136733 h 145279"/>
              <a:gd name="connsiteX6" fmla="*/ 0 w 427290"/>
              <a:gd name="connsiteY6" fmla="*/ 136733 h 145279"/>
              <a:gd name="connsiteX7" fmla="*/ 8546 w 427290"/>
              <a:gd name="connsiteY7" fmla="*/ 0 h 14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7290" h="145279">
                <a:moveTo>
                  <a:pt x="8546" y="0"/>
                </a:moveTo>
                <a:lnTo>
                  <a:pt x="427290" y="59821"/>
                </a:lnTo>
                <a:lnTo>
                  <a:pt x="333286" y="94004"/>
                </a:lnTo>
                <a:lnTo>
                  <a:pt x="179462" y="136733"/>
                </a:lnTo>
                <a:lnTo>
                  <a:pt x="111095" y="145279"/>
                </a:lnTo>
                <a:lnTo>
                  <a:pt x="59821" y="136733"/>
                </a:lnTo>
                <a:lnTo>
                  <a:pt x="0" y="136733"/>
                </a:lnTo>
                <a:lnTo>
                  <a:pt x="8546" y="0"/>
                </a:ln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Freihandform 21"/>
          <p:cNvSpPr/>
          <p:nvPr/>
        </p:nvSpPr>
        <p:spPr>
          <a:xfrm>
            <a:off x="2785929" y="3392680"/>
            <a:ext cx="3871245" cy="1538243"/>
          </a:xfrm>
          <a:custGeom>
            <a:avLst/>
            <a:gdLst>
              <a:gd name="connsiteX0" fmla="*/ 0 w 3871245"/>
              <a:gd name="connsiteY0" fmla="*/ 0 h 1538243"/>
              <a:gd name="connsiteX1" fmla="*/ 2230452 w 3871245"/>
              <a:gd name="connsiteY1" fmla="*/ 871671 h 1538243"/>
              <a:gd name="connsiteX2" fmla="*/ 3461047 w 3871245"/>
              <a:gd name="connsiteY2" fmla="*/ 1367327 h 1538243"/>
              <a:gd name="connsiteX3" fmla="*/ 3871245 w 3871245"/>
              <a:gd name="connsiteY3" fmla="*/ 1538243 h 153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1245" h="1538243">
                <a:moveTo>
                  <a:pt x="0" y="0"/>
                </a:moveTo>
                <a:lnTo>
                  <a:pt x="2230452" y="871671"/>
                </a:lnTo>
                <a:lnTo>
                  <a:pt x="3461047" y="1367327"/>
                </a:lnTo>
                <a:cubicBezTo>
                  <a:pt x="3734513" y="1478422"/>
                  <a:pt x="3871245" y="1538243"/>
                  <a:pt x="3871245" y="1538243"/>
                </a:cubicBezTo>
              </a:path>
            </a:pathLst>
          </a:custGeom>
          <a:noFill/>
          <a:ln w="158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Freihandform 22"/>
          <p:cNvSpPr/>
          <p:nvPr/>
        </p:nvSpPr>
        <p:spPr>
          <a:xfrm>
            <a:off x="4239364" y="4077072"/>
            <a:ext cx="815474" cy="315465"/>
          </a:xfrm>
          <a:custGeom>
            <a:avLst/>
            <a:gdLst>
              <a:gd name="connsiteX0" fmla="*/ 0 w 606751"/>
              <a:gd name="connsiteY0" fmla="*/ 0 h 230736"/>
              <a:gd name="connsiteX1" fmla="*/ 94003 w 606751"/>
              <a:gd name="connsiteY1" fmla="*/ 111095 h 230736"/>
              <a:gd name="connsiteX2" fmla="*/ 427289 w 606751"/>
              <a:gd name="connsiteY2" fmla="*/ 222191 h 230736"/>
              <a:gd name="connsiteX3" fmla="*/ 606751 w 606751"/>
              <a:gd name="connsiteY3" fmla="*/ 230736 h 230736"/>
              <a:gd name="connsiteX4" fmla="*/ 0 w 606751"/>
              <a:gd name="connsiteY4" fmla="*/ 0 h 23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751" h="230736">
                <a:moveTo>
                  <a:pt x="0" y="0"/>
                </a:moveTo>
                <a:lnTo>
                  <a:pt x="94003" y="111095"/>
                </a:lnTo>
                <a:lnTo>
                  <a:pt x="427289" y="222191"/>
                </a:lnTo>
                <a:lnTo>
                  <a:pt x="606751" y="230736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/>
          <p:cNvSpPr txBox="1">
            <a:spLocks noChangeArrowheads="1"/>
          </p:cNvSpPr>
          <p:nvPr/>
        </p:nvSpPr>
        <p:spPr bwMode="auto">
          <a:xfrm>
            <a:off x="243982" y="188640"/>
            <a:ext cx="86409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800" b="1" dirty="0">
                <a:solidFill>
                  <a:srgbClr val="0070C0"/>
                </a:solidFill>
                <a:ea typeface="ＭＳ Ｐゴシック" pitchFamily="-112" charset="-128"/>
              </a:rPr>
              <a:t>Konflikte mit der Neuausweisung von Überschwemmungsgebieten</a:t>
            </a:r>
          </a:p>
        </p:txBody>
      </p:sp>
      <p:sp>
        <p:nvSpPr>
          <p:cNvPr id="2" name="Freihandform 1"/>
          <p:cNvSpPr/>
          <p:nvPr/>
        </p:nvSpPr>
        <p:spPr>
          <a:xfrm>
            <a:off x="2895600" y="3019425"/>
            <a:ext cx="3795713" cy="1819275"/>
          </a:xfrm>
          <a:custGeom>
            <a:avLst/>
            <a:gdLst>
              <a:gd name="connsiteX0" fmla="*/ 3795713 w 3795713"/>
              <a:gd name="connsiteY0" fmla="*/ 1819275 h 1819275"/>
              <a:gd name="connsiteX1" fmla="*/ 3790950 w 3795713"/>
              <a:gd name="connsiteY1" fmla="*/ 0 h 1819275"/>
              <a:gd name="connsiteX2" fmla="*/ 104775 w 3795713"/>
              <a:gd name="connsiteY2" fmla="*/ 4763 h 1819275"/>
              <a:gd name="connsiteX3" fmla="*/ 0 w 3795713"/>
              <a:gd name="connsiteY3" fmla="*/ 314325 h 1819275"/>
              <a:gd name="connsiteX4" fmla="*/ 3795713 w 3795713"/>
              <a:gd name="connsiteY4" fmla="*/ 1819275 h 181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5713" h="1819275">
                <a:moveTo>
                  <a:pt x="3795713" y="1819275"/>
                </a:moveTo>
                <a:cubicBezTo>
                  <a:pt x="3794125" y="1212850"/>
                  <a:pt x="3792538" y="606425"/>
                  <a:pt x="3790950" y="0"/>
                </a:cubicBezTo>
                <a:lnTo>
                  <a:pt x="104775" y="4763"/>
                </a:lnTo>
                <a:lnTo>
                  <a:pt x="0" y="314325"/>
                </a:lnTo>
                <a:lnTo>
                  <a:pt x="3795713" y="1819275"/>
                </a:lnTo>
                <a:close/>
              </a:path>
            </a:pathLst>
          </a:cu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reihandform 2"/>
          <p:cNvSpPr/>
          <p:nvPr/>
        </p:nvSpPr>
        <p:spPr>
          <a:xfrm>
            <a:off x="2470892" y="3525718"/>
            <a:ext cx="4133850" cy="2066925"/>
          </a:xfrm>
          <a:custGeom>
            <a:avLst/>
            <a:gdLst>
              <a:gd name="connsiteX0" fmla="*/ 290512 w 4133850"/>
              <a:gd name="connsiteY0" fmla="*/ 0 h 2066925"/>
              <a:gd name="connsiteX1" fmla="*/ 242887 w 4133850"/>
              <a:gd name="connsiteY1" fmla="*/ 142875 h 2066925"/>
              <a:gd name="connsiteX2" fmla="*/ 161925 w 4133850"/>
              <a:gd name="connsiteY2" fmla="*/ 438150 h 2066925"/>
              <a:gd name="connsiteX3" fmla="*/ 33337 w 4133850"/>
              <a:gd name="connsiteY3" fmla="*/ 614362 h 2066925"/>
              <a:gd name="connsiteX4" fmla="*/ 0 w 4133850"/>
              <a:gd name="connsiteY4" fmla="*/ 685800 h 2066925"/>
              <a:gd name="connsiteX5" fmla="*/ 0 w 4133850"/>
              <a:gd name="connsiteY5" fmla="*/ 1657350 h 2066925"/>
              <a:gd name="connsiteX6" fmla="*/ 133350 w 4133850"/>
              <a:gd name="connsiteY6" fmla="*/ 1771650 h 2066925"/>
              <a:gd name="connsiteX7" fmla="*/ 300037 w 4133850"/>
              <a:gd name="connsiteY7" fmla="*/ 1966912 h 2066925"/>
              <a:gd name="connsiteX8" fmla="*/ 457200 w 4133850"/>
              <a:gd name="connsiteY8" fmla="*/ 2066925 h 2066925"/>
              <a:gd name="connsiteX9" fmla="*/ 652462 w 4133850"/>
              <a:gd name="connsiteY9" fmla="*/ 2062162 h 2066925"/>
              <a:gd name="connsiteX10" fmla="*/ 771525 w 4133850"/>
              <a:gd name="connsiteY10" fmla="*/ 1957387 h 2066925"/>
              <a:gd name="connsiteX11" fmla="*/ 819150 w 4133850"/>
              <a:gd name="connsiteY11" fmla="*/ 1819275 h 2066925"/>
              <a:gd name="connsiteX12" fmla="*/ 962025 w 4133850"/>
              <a:gd name="connsiteY12" fmla="*/ 1681162 h 2066925"/>
              <a:gd name="connsiteX13" fmla="*/ 1062037 w 4133850"/>
              <a:gd name="connsiteY13" fmla="*/ 1614487 h 2066925"/>
              <a:gd name="connsiteX14" fmla="*/ 1176337 w 4133850"/>
              <a:gd name="connsiteY14" fmla="*/ 1304925 h 2066925"/>
              <a:gd name="connsiteX15" fmla="*/ 1204912 w 4133850"/>
              <a:gd name="connsiteY15" fmla="*/ 1152525 h 2066925"/>
              <a:gd name="connsiteX16" fmla="*/ 1357312 w 4133850"/>
              <a:gd name="connsiteY16" fmla="*/ 1038225 h 2066925"/>
              <a:gd name="connsiteX17" fmla="*/ 1524000 w 4133850"/>
              <a:gd name="connsiteY17" fmla="*/ 1100137 h 2066925"/>
              <a:gd name="connsiteX18" fmla="*/ 1776412 w 4133850"/>
              <a:gd name="connsiteY18" fmla="*/ 1123950 h 2066925"/>
              <a:gd name="connsiteX19" fmla="*/ 1924050 w 4133850"/>
              <a:gd name="connsiteY19" fmla="*/ 1138237 h 2066925"/>
              <a:gd name="connsiteX20" fmla="*/ 2028825 w 4133850"/>
              <a:gd name="connsiteY20" fmla="*/ 1133475 h 2066925"/>
              <a:gd name="connsiteX21" fmla="*/ 2319337 w 4133850"/>
              <a:gd name="connsiteY21" fmla="*/ 1047750 h 2066925"/>
              <a:gd name="connsiteX22" fmla="*/ 2409825 w 4133850"/>
              <a:gd name="connsiteY22" fmla="*/ 1023937 h 2066925"/>
              <a:gd name="connsiteX23" fmla="*/ 2524125 w 4133850"/>
              <a:gd name="connsiteY23" fmla="*/ 1023937 h 2066925"/>
              <a:gd name="connsiteX24" fmla="*/ 2624137 w 4133850"/>
              <a:gd name="connsiteY24" fmla="*/ 1057275 h 2066925"/>
              <a:gd name="connsiteX25" fmla="*/ 2976562 w 4133850"/>
              <a:gd name="connsiteY25" fmla="*/ 1238250 h 2066925"/>
              <a:gd name="connsiteX26" fmla="*/ 3348037 w 4133850"/>
              <a:gd name="connsiteY26" fmla="*/ 1357312 h 2066925"/>
              <a:gd name="connsiteX27" fmla="*/ 3633787 w 4133850"/>
              <a:gd name="connsiteY27" fmla="*/ 1395412 h 2066925"/>
              <a:gd name="connsiteX28" fmla="*/ 3933825 w 4133850"/>
              <a:gd name="connsiteY28" fmla="*/ 1490662 h 2066925"/>
              <a:gd name="connsiteX29" fmla="*/ 4090987 w 4133850"/>
              <a:gd name="connsiteY29" fmla="*/ 1500187 h 2066925"/>
              <a:gd name="connsiteX30" fmla="*/ 4133850 w 4133850"/>
              <a:gd name="connsiteY30" fmla="*/ 1490662 h 2066925"/>
              <a:gd name="connsiteX31" fmla="*/ 2224087 w 4133850"/>
              <a:gd name="connsiteY31" fmla="*/ 709612 h 2066925"/>
              <a:gd name="connsiteX32" fmla="*/ 1495425 w 4133850"/>
              <a:gd name="connsiteY32" fmla="*/ 433387 h 2066925"/>
              <a:gd name="connsiteX33" fmla="*/ 533400 w 4133850"/>
              <a:gd name="connsiteY33" fmla="*/ 57150 h 2066925"/>
              <a:gd name="connsiteX34" fmla="*/ 290512 w 4133850"/>
              <a:gd name="connsiteY34" fmla="*/ 0 h 2066925"/>
              <a:gd name="connsiteX0" fmla="*/ 290512 w 4133850"/>
              <a:gd name="connsiteY0" fmla="*/ 0 h 2066925"/>
              <a:gd name="connsiteX1" fmla="*/ 242887 w 4133850"/>
              <a:gd name="connsiteY1" fmla="*/ 142875 h 2066925"/>
              <a:gd name="connsiteX2" fmla="*/ 161925 w 4133850"/>
              <a:gd name="connsiteY2" fmla="*/ 438150 h 2066925"/>
              <a:gd name="connsiteX3" fmla="*/ 33337 w 4133850"/>
              <a:gd name="connsiteY3" fmla="*/ 614362 h 2066925"/>
              <a:gd name="connsiteX4" fmla="*/ 0 w 4133850"/>
              <a:gd name="connsiteY4" fmla="*/ 685800 h 2066925"/>
              <a:gd name="connsiteX5" fmla="*/ 0 w 4133850"/>
              <a:gd name="connsiteY5" fmla="*/ 1657350 h 2066925"/>
              <a:gd name="connsiteX6" fmla="*/ 133350 w 4133850"/>
              <a:gd name="connsiteY6" fmla="*/ 1771650 h 2066925"/>
              <a:gd name="connsiteX7" fmla="*/ 300037 w 4133850"/>
              <a:gd name="connsiteY7" fmla="*/ 1966912 h 2066925"/>
              <a:gd name="connsiteX8" fmla="*/ 457200 w 4133850"/>
              <a:gd name="connsiteY8" fmla="*/ 2066925 h 2066925"/>
              <a:gd name="connsiteX9" fmla="*/ 652462 w 4133850"/>
              <a:gd name="connsiteY9" fmla="*/ 2062162 h 2066925"/>
              <a:gd name="connsiteX10" fmla="*/ 771525 w 4133850"/>
              <a:gd name="connsiteY10" fmla="*/ 1957387 h 2066925"/>
              <a:gd name="connsiteX11" fmla="*/ 819150 w 4133850"/>
              <a:gd name="connsiteY11" fmla="*/ 1819275 h 2066925"/>
              <a:gd name="connsiteX12" fmla="*/ 990600 w 4133850"/>
              <a:gd name="connsiteY12" fmla="*/ 1685925 h 2066925"/>
              <a:gd name="connsiteX13" fmla="*/ 1062037 w 4133850"/>
              <a:gd name="connsiteY13" fmla="*/ 1614487 h 2066925"/>
              <a:gd name="connsiteX14" fmla="*/ 1176337 w 4133850"/>
              <a:gd name="connsiteY14" fmla="*/ 1304925 h 2066925"/>
              <a:gd name="connsiteX15" fmla="*/ 1204912 w 4133850"/>
              <a:gd name="connsiteY15" fmla="*/ 1152525 h 2066925"/>
              <a:gd name="connsiteX16" fmla="*/ 1357312 w 4133850"/>
              <a:gd name="connsiteY16" fmla="*/ 1038225 h 2066925"/>
              <a:gd name="connsiteX17" fmla="*/ 1524000 w 4133850"/>
              <a:gd name="connsiteY17" fmla="*/ 1100137 h 2066925"/>
              <a:gd name="connsiteX18" fmla="*/ 1776412 w 4133850"/>
              <a:gd name="connsiteY18" fmla="*/ 1123950 h 2066925"/>
              <a:gd name="connsiteX19" fmla="*/ 1924050 w 4133850"/>
              <a:gd name="connsiteY19" fmla="*/ 1138237 h 2066925"/>
              <a:gd name="connsiteX20" fmla="*/ 2028825 w 4133850"/>
              <a:gd name="connsiteY20" fmla="*/ 1133475 h 2066925"/>
              <a:gd name="connsiteX21" fmla="*/ 2319337 w 4133850"/>
              <a:gd name="connsiteY21" fmla="*/ 1047750 h 2066925"/>
              <a:gd name="connsiteX22" fmla="*/ 2409825 w 4133850"/>
              <a:gd name="connsiteY22" fmla="*/ 1023937 h 2066925"/>
              <a:gd name="connsiteX23" fmla="*/ 2524125 w 4133850"/>
              <a:gd name="connsiteY23" fmla="*/ 1023937 h 2066925"/>
              <a:gd name="connsiteX24" fmla="*/ 2624137 w 4133850"/>
              <a:gd name="connsiteY24" fmla="*/ 1057275 h 2066925"/>
              <a:gd name="connsiteX25" fmla="*/ 2976562 w 4133850"/>
              <a:gd name="connsiteY25" fmla="*/ 1238250 h 2066925"/>
              <a:gd name="connsiteX26" fmla="*/ 3348037 w 4133850"/>
              <a:gd name="connsiteY26" fmla="*/ 1357312 h 2066925"/>
              <a:gd name="connsiteX27" fmla="*/ 3633787 w 4133850"/>
              <a:gd name="connsiteY27" fmla="*/ 1395412 h 2066925"/>
              <a:gd name="connsiteX28" fmla="*/ 3933825 w 4133850"/>
              <a:gd name="connsiteY28" fmla="*/ 1490662 h 2066925"/>
              <a:gd name="connsiteX29" fmla="*/ 4090987 w 4133850"/>
              <a:gd name="connsiteY29" fmla="*/ 1500187 h 2066925"/>
              <a:gd name="connsiteX30" fmla="*/ 4133850 w 4133850"/>
              <a:gd name="connsiteY30" fmla="*/ 1490662 h 2066925"/>
              <a:gd name="connsiteX31" fmla="*/ 2224087 w 4133850"/>
              <a:gd name="connsiteY31" fmla="*/ 709612 h 2066925"/>
              <a:gd name="connsiteX32" fmla="*/ 1495425 w 4133850"/>
              <a:gd name="connsiteY32" fmla="*/ 433387 h 2066925"/>
              <a:gd name="connsiteX33" fmla="*/ 533400 w 4133850"/>
              <a:gd name="connsiteY33" fmla="*/ 57150 h 2066925"/>
              <a:gd name="connsiteX34" fmla="*/ 290512 w 4133850"/>
              <a:gd name="connsiteY34" fmla="*/ 0 h 2066925"/>
              <a:gd name="connsiteX0" fmla="*/ 290512 w 4133850"/>
              <a:gd name="connsiteY0" fmla="*/ 0 h 2066925"/>
              <a:gd name="connsiteX1" fmla="*/ 242887 w 4133850"/>
              <a:gd name="connsiteY1" fmla="*/ 142875 h 2066925"/>
              <a:gd name="connsiteX2" fmla="*/ 161925 w 4133850"/>
              <a:gd name="connsiteY2" fmla="*/ 438150 h 2066925"/>
              <a:gd name="connsiteX3" fmla="*/ 33337 w 4133850"/>
              <a:gd name="connsiteY3" fmla="*/ 614362 h 2066925"/>
              <a:gd name="connsiteX4" fmla="*/ 0 w 4133850"/>
              <a:gd name="connsiteY4" fmla="*/ 685800 h 2066925"/>
              <a:gd name="connsiteX5" fmla="*/ 0 w 4133850"/>
              <a:gd name="connsiteY5" fmla="*/ 1657350 h 2066925"/>
              <a:gd name="connsiteX6" fmla="*/ 133350 w 4133850"/>
              <a:gd name="connsiteY6" fmla="*/ 1771650 h 2066925"/>
              <a:gd name="connsiteX7" fmla="*/ 300037 w 4133850"/>
              <a:gd name="connsiteY7" fmla="*/ 1966912 h 2066925"/>
              <a:gd name="connsiteX8" fmla="*/ 457200 w 4133850"/>
              <a:gd name="connsiteY8" fmla="*/ 2066925 h 2066925"/>
              <a:gd name="connsiteX9" fmla="*/ 652462 w 4133850"/>
              <a:gd name="connsiteY9" fmla="*/ 2062162 h 2066925"/>
              <a:gd name="connsiteX10" fmla="*/ 771525 w 4133850"/>
              <a:gd name="connsiteY10" fmla="*/ 1957387 h 2066925"/>
              <a:gd name="connsiteX11" fmla="*/ 838200 w 4133850"/>
              <a:gd name="connsiteY11" fmla="*/ 1828800 h 2066925"/>
              <a:gd name="connsiteX12" fmla="*/ 990600 w 4133850"/>
              <a:gd name="connsiteY12" fmla="*/ 1685925 h 2066925"/>
              <a:gd name="connsiteX13" fmla="*/ 1062037 w 4133850"/>
              <a:gd name="connsiteY13" fmla="*/ 1614487 h 2066925"/>
              <a:gd name="connsiteX14" fmla="*/ 1176337 w 4133850"/>
              <a:gd name="connsiteY14" fmla="*/ 1304925 h 2066925"/>
              <a:gd name="connsiteX15" fmla="*/ 1204912 w 4133850"/>
              <a:gd name="connsiteY15" fmla="*/ 1152525 h 2066925"/>
              <a:gd name="connsiteX16" fmla="*/ 1357312 w 4133850"/>
              <a:gd name="connsiteY16" fmla="*/ 1038225 h 2066925"/>
              <a:gd name="connsiteX17" fmla="*/ 1524000 w 4133850"/>
              <a:gd name="connsiteY17" fmla="*/ 1100137 h 2066925"/>
              <a:gd name="connsiteX18" fmla="*/ 1776412 w 4133850"/>
              <a:gd name="connsiteY18" fmla="*/ 1123950 h 2066925"/>
              <a:gd name="connsiteX19" fmla="*/ 1924050 w 4133850"/>
              <a:gd name="connsiteY19" fmla="*/ 1138237 h 2066925"/>
              <a:gd name="connsiteX20" fmla="*/ 2028825 w 4133850"/>
              <a:gd name="connsiteY20" fmla="*/ 1133475 h 2066925"/>
              <a:gd name="connsiteX21" fmla="*/ 2319337 w 4133850"/>
              <a:gd name="connsiteY21" fmla="*/ 1047750 h 2066925"/>
              <a:gd name="connsiteX22" fmla="*/ 2409825 w 4133850"/>
              <a:gd name="connsiteY22" fmla="*/ 1023937 h 2066925"/>
              <a:gd name="connsiteX23" fmla="*/ 2524125 w 4133850"/>
              <a:gd name="connsiteY23" fmla="*/ 1023937 h 2066925"/>
              <a:gd name="connsiteX24" fmla="*/ 2624137 w 4133850"/>
              <a:gd name="connsiteY24" fmla="*/ 1057275 h 2066925"/>
              <a:gd name="connsiteX25" fmla="*/ 2976562 w 4133850"/>
              <a:gd name="connsiteY25" fmla="*/ 1238250 h 2066925"/>
              <a:gd name="connsiteX26" fmla="*/ 3348037 w 4133850"/>
              <a:gd name="connsiteY26" fmla="*/ 1357312 h 2066925"/>
              <a:gd name="connsiteX27" fmla="*/ 3633787 w 4133850"/>
              <a:gd name="connsiteY27" fmla="*/ 1395412 h 2066925"/>
              <a:gd name="connsiteX28" fmla="*/ 3933825 w 4133850"/>
              <a:gd name="connsiteY28" fmla="*/ 1490662 h 2066925"/>
              <a:gd name="connsiteX29" fmla="*/ 4090987 w 4133850"/>
              <a:gd name="connsiteY29" fmla="*/ 1500187 h 2066925"/>
              <a:gd name="connsiteX30" fmla="*/ 4133850 w 4133850"/>
              <a:gd name="connsiteY30" fmla="*/ 1490662 h 2066925"/>
              <a:gd name="connsiteX31" fmla="*/ 2224087 w 4133850"/>
              <a:gd name="connsiteY31" fmla="*/ 709612 h 2066925"/>
              <a:gd name="connsiteX32" fmla="*/ 1495425 w 4133850"/>
              <a:gd name="connsiteY32" fmla="*/ 433387 h 2066925"/>
              <a:gd name="connsiteX33" fmla="*/ 533400 w 4133850"/>
              <a:gd name="connsiteY33" fmla="*/ 57150 h 2066925"/>
              <a:gd name="connsiteX34" fmla="*/ 290512 w 4133850"/>
              <a:gd name="connsiteY34" fmla="*/ 0 h 2066925"/>
              <a:gd name="connsiteX0" fmla="*/ 290512 w 4133850"/>
              <a:gd name="connsiteY0" fmla="*/ 0 h 2066925"/>
              <a:gd name="connsiteX1" fmla="*/ 242887 w 4133850"/>
              <a:gd name="connsiteY1" fmla="*/ 142875 h 2066925"/>
              <a:gd name="connsiteX2" fmla="*/ 161925 w 4133850"/>
              <a:gd name="connsiteY2" fmla="*/ 438150 h 2066925"/>
              <a:gd name="connsiteX3" fmla="*/ 33337 w 4133850"/>
              <a:gd name="connsiteY3" fmla="*/ 614362 h 2066925"/>
              <a:gd name="connsiteX4" fmla="*/ 0 w 4133850"/>
              <a:gd name="connsiteY4" fmla="*/ 685800 h 2066925"/>
              <a:gd name="connsiteX5" fmla="*/ 0 w 4133850"/>
              <a:gd name="connsiteY5" fmla="*/ 1657350 h 2066925"/>
              <a:gd name="connsiteX6" fmla="*/ 133350 w 4133850"/>
              <a:gd name="connsiteY6" fmla="*/ 1771650 h 2066925"/>
              <a:gd name="connsiteX7" fmla="*/ 300037 w 4133850"/>
              <a:gd name="connsiteY7" fmla="*/ 1966912 h 2066925"/>
              <a:gd name="connsiteX8" fmla="*/ 457200 w 4133850"/>
              <a:gd name="connsiteY8" fmla="*/ 2066925 h 2066925"/>
              <a:gd name="connsiteX9" fmla="*/ 652462 w 4133850"/>
              <a:gd name="connsiteY9" fmla="*/ 2062162 h 2066925"/>
              <a:gd name="connsiteX10" fmla="*/ 771525 w 4133850"/>
              <a:gd name="connsiteY10" fmla="*/ 1957387 h 2066925"/>
              <a:gd name="connsiteX11" fmla="*/ 838200 w 4133850"/>
              <a:gd name="connsiteY11" fmla="*/ 1828800 h 2066925"/>
              <a:gd name="connsiteX12" fmla="*/ 990600 w 4133850"/>
              <a:gd name="connsiteY12" fmla="*/ 1685925 h 2066925"/>
              <a:gd name="connsiteX13" fmla="*/ 1062037 w 4133850"/>
              <a:gd name="connsiteY13" fmla="*/ 1614487 h 2066925"/>
              <a:gd name="connsiteX14" fmla="*/ 1176337 w 4133850"/>
              <a:gd name="connsiteY14" fmla="*/ 1304925 h 2066925"/>
              <a:gd name="connsiteX15" fmla="*/ 1204912 w 4133850"/>
              <a:gd name="connsiteY15" fmla="*/ 1152525 h 2066925"/>
              <a:gd name="connsiteX16" fmla="*/ 1357312 w 4133850"/>
              <a:gd name="connsiteY16" fmla="*/ 1052512 h 2066925"/>
              <a:gd name="connsiteX17" fmla="*/ 1524000 w 4133850"/>
              <a:gd name="connsiteY17" fmla="*/ 1100137 h 2066925"/>
              <a:gd name="connsiteX18" fmla="*/ 1776412 w 4133850"/>
              <a:gd name="connsiteY18" fmla="*/ 1123950 h 2066925"/>
              <a:gd name="connsiteX19" fmla="*/ 1924050 w 4133850"/>
              <a:gd name="connsiteY19" fmla="*/ 1138237 h 2066925"/>
              <a:gd name="connsiteX20" fmla="*/ 2028825 w 4133850"/>
              <a:gd name="connsiteY20" fmla="*/ 1133475 h 2066925"/>
              <a:gd name="connsiteX21" fmla="*/ 2319337 w 4133850"/>
              <a:gd name="connsiteY21" fmla="*/ 1047750 h 2066925"/>
              <a:gd name="connsiteX22" fmla="*/ 2409825 w 4133850"/>
              <a:gd name="connsiteY22" fmla="*/ 1023937 h 2066925"/>
              <a:gd name="connsiteX23" fmla="*/ 2524125 w 4133850"/>
              <a:gd name="connsiteY23" fmla="*/ 1023937 h 2066925"/>
              <a:gd name="connsiteX24" fmla="*/ 2624137 w 4133850"/>
              <a:gd name="connsiteY24" fmla="*/ 1057275 h 2066925"/>
              <a:gd name="connsiteX25" fmla="*/ 2976562 w 4133850"/>
              <a:gd name="connsiteY25" fmla="*/ 1238250 h 2066925"/>
              <a:gd name="connsiteX26" fmla="*/ 3348037 w 4133850"/>
              <a:gd name="connsiteY26" fmla="*/ 1357312 h 2066925"/>
              <a:gd name="connsiteX27" fmla="*/ 3633787 w 4133850"/>
              <a:gd name="connsiteY27" fmla="*/ 1395412 h 2066925"/>
              <a:gd name="connsiteX28" fmla="*/ 3933825 w 4133850"/>
              <a:gd name="connsiteY28" fmla="*/ 1490662 h 2066925"/>
              <a:gd name="connsiteX29" fmla="*/ 4090987 w 4133850"/>
              <a:gd name="connsiteY29" fmla="*/ 1500187 h 2066925"/>
              <a:gd name="connsiteX30" fmla="*/ 4133850 w 4133850"/>
              <a:gd name="connsiteY30" fmla="*/ 1490662 h 2066925"/>
              <a:gd name="connsiteX31" fmla="*/ 2224087 w 4133850"/>
              <a:gd name="connsiteY31" fmla="*/ 709612 h 2066925"/>
              <a:gd name="connsiteX32" fmla="*/ 1495425 w 4133850"/>
              <a:gd name="connsiteY32" fmla="*/ 433387 h 2066925"/>
              <a:gd name="connsiteX33" fmla="*/ 533400 w 4133850"/>
              <a:gd name="connsiteY33" fmla="*/ 57150 h 2066925"/>
              <a:gd name="connsiteX34" fmla="*/ 290512 w 4133850"/>
              <a:gd name="connsiteY34" fmla="*/ 0 h 2066925"/>
              <a:gd name="connsiteX0" fmla="*/ 290512 w 4133850"/>
              <a:gd name="connsiteY0" fmla="*/ 0 h 2066925"/>
              <a:gd name="connsiteX1" fmla="*/ 242887 w 4133850"/>
              <a:gd name="connsiteY1" fmla="*/ 142875 h 2066925"/>
              <a:gd name="connsiteX2" fmla="*/ 161925 w 4133850"/>
              <a:gd name="connsiteY2" fmla="*/ 438150 h 2066925"/>
              <a:gd name="connsiteX3" fmla="*/ 33337 w 4133850"/>
              <a:gd name="connsiteY3" fmla="*/ 614362 h 2066925"/>
              <a:gd name="connsiteX4" fmla="*/ 0 w 4133850"/>
              <a:gd name="connsiteY4" fmla="*/ 685800 h 2066925"/>
              <a:gd name="connsiteX5" fmla="*/ 0 w 4133850"/>
              <a:gd name="connsiteY5" fmla="*/ 1657350 h 2066925"/>
              <a:gd name="connsiteX6" fmla="*/ 133350 w 4133850"/>
              <a:gd name="connsiteY6" fmla="*/ 1771650 h 2066925"/>
              <a:gd name="connsiteX7" fmla="*/ 300037 w 4133850"/>
              <a:gd name="connsiteY7" fmla="*/ 1966912 h 2066925"/>
              <a:gd name="connsiteX8" fmla="*/ 457200 w 4133850"/>
              <a:gd name="connsiteY8" fmla="*/ 2066925 h 2066925"/>
              <a:gd name="connsiteX9" fmla="*/ 652462 w 4133850"/>
              <a:gd name="connsiteY9" fmla="*/ 2062162 h 2066925"/>
              <a:gd name="connsiteX10" fmla="*/ 771525 w 4133850"/>
              <a:gd name="connsiteY10" fmla="*/ 1957387 h 2066925"/>
              <a:gd name="connsiteX11" fmla="*/ 838200 w 4133850"/>
              <a:gd name="connsiteY11" fmla="*/ 1828800 h 2066925"/>
              <a:gd name="connsiteX12" fmla="*/ 990600 w 4133850"/>
              <a:gd name="connsiteY12" fmla="*/ 1685925 h 2066925"/>
              <a:gd name="connsiteX13" fmla="*/ 1062037 w 4133850"/>
              <a:gd name="connsiteY13" fmla="*/ 1614487 h 2066925"/>
              <a:gd name="connsiteX14" fmla="*/ 1176337 w 4133850"/>
              <a:gd name="connsiteY14" fmla="*/ 1304925 h 2066925"/>
              <a:gd name="connsiteX15" fmla="*/ 1204912 w 4133850"/>
              <a:gd name="connsiteY15" fmla="*/ 1152525 h 2066925"/>
              <a:gd name="connsiteX16" fmla="*/ 1357312 w 4133850"/>
              <a:gd name="connsiteY16" fmla="*/ 1052512 h 2066925"/>
              <a:gd name="connsiteX17" fmla="*/ 1538288 w 4133850"/>
              <a:gd name="connsiteY17" fmla="*/ 1109662 h 2066925"/>
              <a:gd name="connsiteX18" fmla="*/ 1776412 w 4133850"/>
              <a:gd name="connsiteY18" fmla="*/ 1123950 h 2066925"/>
              <a:gd name="connsiteX19" fmla="*/ 1924050 w 4133850"/>
              <a:gd name="connsiteY19" fmla="*/ 1138237 h 2066925"/>
              <a:gd name="connsiteX20" fmla="*/ 2028825 w 4133850"/>
              <a:gd name="connsiteY20" fmla="*/ 1133475 h 2066925"/>
              <a:gd name="connsiteX21" fmla="*/ 2319337 w 4133850"/>
              <a:gd name="connsiteY21" fmla="*/ 1047750 h 2066925"/>
              <a:gd name="connsiteX22" fmla="*/ 2409825 w 4133850"/>
              <a:gd name="connsiteY22" fmla="*/ 1023937 h 2066925"/>
              <a:gd name="connsiteX23" fmla="*/ 2524125 w 4133850"/>
              <a:gd name="connsiteY23" fmla="*/ 1023937 h 2066925"/>
              <a:gd name="connsiteX24" fmla="*/ 2624137 w 4133850"/>
              <a:gd name="connsiteY24" fmla="*/ 1057275 h 2066925"/>
              <a:gd name="connsiteX25" fmla="*/ 2976562 w 4133850"/>
              <a:gd name="connsiteY25" fmla="*/ 1238250 h 2066925"/>
              <a:gd name="connsiteX26" fmla="*/ 3348037 w 4133850"/>
              <a:gd name="connsiteY26" fmla="*/ 1357312 h 2066925"/>
              <a:gd name="connsiteX27" fmla="*/ 3633787 w 4133850"/>
              <a:gd name="connsiteY27" fmla="*/ 1395412 h 2066925"/>
              <a:gd name="connsiteX28" fmla="*/ 3933825 w 4133850"/>
              <a:gd name="connsiteY28" fmla="*/ 1490662 h 2066925"/>
              <a:gd name="connsiteX29" fmla="*/ 4090987 w 4133850"/>
              <a:gd name="connsiteY29" fmla="*/ 1500187 h 2066925"/>
              <a:gd name="connsiteX30" fmla="*/ 4133850 w 4133850"/>
              <a:gd name="connsiteY30" fmla="*/ 1490662 h 2066925"/>
              <a:gd name="connsiteX31" fmla="*/ 2224087 w 4133850"/>
              <a:gd name="connsiteY31" fmla="*/ 709612 h 2066925"/>
              <a:gd name="connsiteX32" fmla="*/ 1495425 w 4133850"/>
              <a:gd name="connsiteY32" fmla="*/ 433387 h 2066925"/>
              <a:gd name="connsiteX33" fmla="*/ 533400 w 4133850"/>
              <a:gd name="connsiteY33" fmla="*/ 57150 h 2066925"/>
              <a:gd name="connsiteX34" fmla="*/ 290512 w 4133850"/>
              <a:gd name="connsiteY34" fmla="*/ 0 h 2066925"/>
              <a:gd name="connsiteX0" fmla="*/ 290512 w 4133850"/>
              <a:gd name="connsiteY0" fmla="*/ 0 h 2066925"/>
              <a:gd name="connsiteX1" fmla="*/ 242887 w 4133850"/>
              <a:gd name="connsiteY1" fmla="*/ 142875 h 2066925"/>
              <a:gd name="connsiteX2" fmla="*/ 161925 w 4133850"/>
              <a:gd name="connsiteY2" fmla="*/ 438150 h 2066925"/>
              <a:gd name="connsiteX3" fmla="*/ 33337 w 4133850"/>
              <a:gd name="connsiteY3" fmla="*/ 614362 h 2066925"/>
              <a:gd name="connsiteX4" fmla="*/ 0 w 4133850"/>
              <a:gd name="connsiteY4" fmla="*/ 685800 h 2066925"/>
              <a:gd name="connsiteX5" fmla="*/ 0 w 4133850"/>
              <a:gd name="connsiteY5" fmla="*/ 1657350 h 2066925"/>
              <a:gd name="connsiteX6" fmla="*/ 133350 w 4133850"/>
              <a:gd name="connsiteY6" fmla="*/ 1771650 h 2066925"/>
              <a:gd name="connsiteX7" fmla="*/ 300037 w 4133850"/>
              <a:gd name="connsiteY7" fmla="*/ 1966912 h 2066925"/>
              <a:gd name="connsiteX8" fmla="*/ 457200 w 4133850"/>
              <a:gd name="connsiteY8" fmla="*/ 2066925 h 2066925"/>
              <a:gd name="connsiteX9" fmla="*/ 652462 w 4133850"/>
              <a:gd name="connsiteY9" fmla="*/ 2062162 h 2066925"/>
              <a:gd name="connsiteX10" fmla="*/ 771525 w 4133850"/>
              <a:gd name="connsiteY10" fmla="*/ 1957387 h 2066925"/>
              <a:gd name="connsiteX11" fmla="*/ 838200 w 4133850"/>
              <a:gd name="connsiteY11" fmla="*/ 1828800 h 2066925"/>
              <a:gd name="connsiteX12" fmla="*/ 990600 w 4133850"/>
              <a:gd name="connsiteY12" fmla="*/ 1685925 h 2066925"/>
              <a:gd name="connsiteX13" fmla="*/ 1062037 w 4133850"/>
              <a:gd name="connsiteY13" fmla="*/ 1614487 h 2066925"/>
              <a:gd name="connsiteX14" fmla="*/ 1176337 w 4133850"/>
              <a:gd name="connsiteY14" fmla="*/ 1304925 h 2066925"/>
              <a:gd name="connsiteX15" fmla="*/ 1204912 w 4133850"/>
              <a:gd name="connsiteY15" fmla="*/ 1152525 h 2066925"/>
              <a:gd name="connsiteX16" fmla="*/ 1357312 w 4133850"/>
              <a:gd name="connsiteY16" fmla="*/ 1052512 h 2066925"/>
              <a:gd name="connsiteX17" fmla="*/ 1538288 w 4133850"/>
              <a:gd name="connsiteY17" fmla="*/ 1109662 h 2066925"/>
              <a:gd name="connsiteX18" fmla="*/ 1776412 w 4133850"/>
              <a:gd name="connsiteY18" fmla="*/ 1123950 h 2066925"/>
              <a:gd name="connsiteX19" fmla="*/ 1924050 w 4133850"/>
              <a:gd name="connsiteY19" fmla="*/ 1138237 h 2066925"/>
              <a:gd name="connsiteX20" fmla="*/ 2028825 w 4133850"/>
              <a:gd name="connsiteY20" fmla="*/ 1133475 h 2066925"/>
              <a:gd name="connsiteX21" fmla="*/ 2319337 w 4133850"/>
              <a:gd name="connsiteY21" fmla="*/ 1047750 h 2066925"/>
              <a:gd name="connsiteX22" fmla="*/ 2409825 w 4133850"/>
              <a:gd name="connsiteY22" fmla="*/ 1023937 h 2066925"/>
              <a:gd name="connsiteX23" fmla="*/ 2524125 w 4133850"/>
              <a:gd name="connsiteY23" fmla="*/ 1023937 h 2066925"/>
              <a:gd name="connsiteX24" fmla="*/ 2624137 w 4133850"/>
              <a:gd name="connsiteY24" fmla="*/ 1057275 h 2066925"/>
              <a:gd name="connsiteX25" fmla="*/ 2976562 w 4133850"/>
              <a:gd name="connsiteY25" fmla="*/ 1238250 h 2066925"/>
              <a:gd name="connsiteX26" fmla="*/ 2990850 w 4133850"/>
              <a:gd name="connsiteY26" fmla="*/ 1252537 h 2066925"/>
              <a:gd name="connsiteX27" fmla="*/ 3348037 w 4133850"/>
              <a:gd name="connsiteY27" fmla="*/ 1357312 h 2066925"/>
              <a:gd name="connsiteX28" fmla="*/ 3633787 w 4133850"/>
              <a:gd name="connsiteY28" fmla="*/ 1395412 h 2066925"/>
              <a:gd name="connsiteX29" fmla="*/ 3933825 w 4133850"/>
              <a:gd name="connsiteY29" fmla="*/ 1490662 h 2066925"/>
              <a:gd name="connsiteX30" fmla="*/ 4090987 w 4133850"/>
              <a:gd name="connsiteY30" fmla="*/ 1500187 h 2066925"/>
              <a:gd name="connsiteX31" fmla="*/ 4133850 w 4133850"/>
              <a:gd name="connsiteY31" fmla="*/ 1490662 h 2066925"/>
              <a:gd name="connsiteX32" fmla="*/ 2224087 w 4133850"/>
              <a:gd name="connsiteY32" fmla="*/ 709612 h 2066925"/>
              <a:gd name="connsiteX33" fmla="*/ 1495425 w 4133850"/>
              <a:gd name="connsiteY33" fmla="*/ 433387 h 2066925"/>
              <a:gd name="connsiteX34" fmla="*/ 533400 w 4133850"/>
              <a:gd name="connsiteY34" fmla="*/ 57150 h 2066925"/>
              <a:gd name="connsiteX35" fmla="*/ 290512 w 4133850"/>
              <a:gd name="connsiteY35" fmla="*/ 0 h 2066925"/>
              <a:gd name="connsiteX0" fmla="*/ 290512 w 4133850"/>
              <a:gd name="connsiteY0" fmla="*/ 0 h 2066925"/>
              <a:gd name="connsiteX1" fmla="*/ 242887 w 4133850"/>
              <a:gd name="connsiteY1" fmla="*/ 142875 h 2066925"/>
              <a:gd name="connsiteX2" fmla="*/ 161925 w 4133850"/>
              <a:gd name="connsiteY2" fmla="*/ 438150 h 2066925"/>
              <a:gd name="connsiteX3" fmla="*/ 33337 w 4133850"/>
              <a:gd name="connsiteY3" fmla="*/ 614362 h 2066925"/>
              <a:gd name="connsiteX4" fmla="*/ 0 w 4133850"/>
              <a:gd name="connsiteY4" fmla="*/ 685800 h 2066925"/>
              <a:gd name="connsiteX5" fmla="*/ 0 w 4133850"/>
              <a:gd name="connsiteY5" fmla="*/ 1657350 h 2066925"/>
              <a:gd name="connsiteX6" fmla="*/ 133350 w 4133850"/>
              <a:gd name="connsiteY6" fmla="*/ 1771650 h 2066925"/>
              <a:gd name="connsiteX7" fmla="*/ 300037 w 4133850"/>
              <a:gd name="connsiteY7" fmla="*/ 1966912 h 2066925"/>
              <a:gd name="connsiteX8" fmla="*/ 457200 w 4133850"/>
              <a:gd name="connsiteY8" fmla="*/ 2066925 h 2066925"/>
              <a:gd name="connsiteX9" fmla="*/ 652462 w 4133850"/>
              <a:gd name="connsiteY9" fmla="*/ 2062162 h 2066925"/>
              <a:gd name="connsiteX10" fmla="*/ 771525 w 4133850"/>
              <a:gd name="connsiteY10" fmla="*/ 1957387 h 2066925"/>
              <a:gd name="connsiteX11" fmla="*/ 838200 w 4133850"/>
              <a:gd name="connsiteY11" fmla="*/ 1828800 h 2066925"/>
              <a:gd name="connsiteX12" fmla="*/ 990600 w 4133850"/>
              <a:gd name="connsiteY12" fmla="*/ 1685925 h 2066925"/>
              <a:gd name="connsiteX13" fmla="*/ 1062037 w 4133850"/>
              <a:gd name="connsiteY13" fmla="*/ 1614487 h 2066925"/>
              <a:gd name="connsiteX14" fmla="*/ 1176337 w 4133850"/>
              <a:gd name="connsiteY14" fmla="*/ 1304925 h 2066925"/>
              <a:gd name="connsiteX15" fmla="*/ 1204912 w 4133850"/>
              <a:gd name="connsiteY15" fmla="*/ 1152525 h 2066925"/>
              <a:gd name="connsiteX16" fmla="*/ 1357312 w 4133850"/>
              <a:gd name="connsiteY16" fmla="*/ 1052512 h 2066925"/>
              <a:gd name="connsiteX17" fmla="*/ 1538288 w 4133850"/>
              <a:gd name="connsiteY17" fmla="*/ 1109662 h 2066925"/>
              <a:gd name="connsiteX18" fmla="*/ 1776412 w 4133850"/>
              <a:gd name="connsiteY18" fmla="*/ 1123950 h 2066925"/>
              <a:gd name="connsiteX19" fmla="*/ 1924050 w 4133850"/>
              <a:gd name="connsiteY19" fmla="*/ 1138237 h 2066925"/>
              <a:gd name="connsiteX20" fmla="*/ 2028825 w 4133850"/>
              <a:gd name="connsiteY20" fmla="*/ 1133475 h 2066925"/>
              <a:gd name="connsiteX21" fmla="*/ 2319337 w 4133850"/>
              <a:gd name="connsiteY21" fmla="*/ 1047750 h 2066925"/>
              <a:gd name="connsiteX22" fmla="*/ 2409825 w 4133850"/>
              <a:gd name="connsiteY22" fmla="*/ 1023937 h 2066925"/>
              <a:gd name="connsiteX23" fmla="*/ 2524125 w 4133850"/>
              <a:gd name="connsiteY23" fmla="*/ 1023937 h 2066925"/>
              <a:gd name="connsiteX24" fmla="*/ 2624137 w 4133850"/>
              <a:gd name="connsiteY24" fmla="*/ 1057275 h 2066925"/>
              <a:gd name="connsiteX25" fmla="*/ 2976562 w 4133850"/>
              <a:gd name="connsiteY25" fmla="*/ 1238250 h 2066925"/>
              <a:gd name="connsiteX26" fmla="*/ 2990850 w 4133850"/>
              <a:gd name="connsiteY26" fmla="*/ 1252537 h 2066925"/>
              <a:gd name="connsiteX27" fmla="*/ 3348037 w 4133850"/>
              <a:gd name="connsiteY27" fmla="*/ 1357312 h 2066925"/>
              <a:gd name="connsiteX28" fmla="*/ 3633787 w 4133850"/>
              <a:gd name="connsiteY28" fmla="*/ 1395412 h 2066925"/>
              <a:gd name="connsiteX29" fmla="*/ 3933825 w 4133850"/>
              <a:gd name="connsiteY29" fmla="*/ 1490662 h 2066925"/>
              <a:gd name="connsiteX30" fmla="*/ 4090987 w 4133850"/>
              <a:gd name="connsiteY30" fmla="*/ 1500187 h 2066925"/>
              <a:gd name="connsiteX31" fmla="*/ 4133850 w 4133850"/>
              <a:gd name="connsiteY31" fmla="*/ 1490662 h 2066925"/>
              <a:gd name="connsiteX32" fmla="*/ 2224087 w 4133850"/>
              <a:gd name="connsiteY32" fmla="*/ 709612 h 2066925"/>
              <a:gd name="connsiteX33" fmla="*/ 1495425 w 4133850"/>
              <a:gd name="connsiteY33" fmla="*/ 433387 h 2066925"/>
              <a:gd name="connsiteX34" fmla="*/ 533400 w 4133850"/>
              <a:gd name="connsiteY34" fmla="*/ 57150 h 2066925"/>
              <a:gd name="connsiteX35" fmla="*/ 290512 w 4133850"/>
              <a:gd name="connsiteY35" fmla="*/ 0 h 2066925"/>
              <a:gd name="connsiteX0" fmla="*/ 290512 w 4133850"/>
              <a:gd name="connsiteY0" fmla="*/ 0 h 2066925"/>
              <a:gd name="connsiteX1" fmla="*/ 242887 w 4133850"/>
              <a:gd name="connsiteY1" fmla="*/ 142875 h 2066925"/>
              <a:gd name="connsiteX2" fmla="*/ 161925 w 4133850"/>
              <a:gd name="connsiteY2" fmla="*/ 438150 h 2066925"/>
              <a:gd name="connsiteX3" fmla="*/ 33337 w 4133850"/>
              <a:gd name="connsiteY3" fmla="*/ 614362 h 2066925"/>
              <a:gd name="connsiteX4" fmla="*/ 0 w 4133850"/>
              <a:gd name="connsiteY4" fmla="*/ 685800 h 2066925"/>
              <a:gd name="connsiteX5" fmla="*/ 0 w 4133850"/>
              <a:gd name="connsiteY5" fmla="*/ 1657350 h 2066925"/>
              <a:gd name="connsiteX6" fmla="*/ 133350 w 4133850"/>
              <a:gd name="connsiteY6" fmla="*/ 1771650 h 2066925"/>
              <a:gd name="connsiteX7" fmla="*/ 300037 w 4133850"/>
              <a:gd name="connsiteY7" fmla="*/ 1966912 h 2066925"/>
              <a:gd name="connsiteX8" fmla="*/ 457200 w 4133850"/>
              <a:gd name="connsiteY8" fmla="*/ 2066925 h 2066925"/>
              <a:gd name="connsiteX9" fmla="*/ 652462 w 4133850"/>
              <a:gd name="connsiteY9" fmla="*/ 2062162 h 2066925"/>
              <a:gd name="connsiteX10" fmla="*/ 771525 w 4133850"/>
              <a:gd name="connsiteY10" fmla="*/ 1957387 h 2066925"/>
              <a:gd name="connsiteX11" fmla="*/ 838200 w 4133850"/>
              <a:gd name="connsiteY11" fmla="*/ 1828800 h 2066925"/>
              <a:gd name="connsiteX12" fmla="*/ 990600 w 4133850"/>
              <a:gd name="connsiteY12" fmla="*/ 1685925 h 2066925"/>
              <a:gd name="connsiteX13" fmla="*/ 1062037 w 4133850"/>
              <a:gd name="connsiteY13" fmla="*/ 1614487 h 2066925"/>
              <a:gd name="connsiteX14" fmla="*/ 1176337 w 4133850"/>
              <a:gd name="connsiteY14" fmla="*/ 1304925 h 2066925"/>
              <a:gd name="connsiteX15" fmla="*/ 1204912 w 4133850"/>
              <a:gd name="connsiteY15" fmla="*/ 1152525 h 2066925"/>
              <a:gd name="connsiteX16" fmla="*/ 1357312 w 4133850"/>
              <a:gd name="connsiteY16" fmla="*/ 1052512 h 2066925"/>
              <a:gd name="connsiteX17" fmla="*/ 1538288 w 4133850"/>
              <a:gd name="connsiteY17" fmla="*/ 1109662 h 2066925"/>
              <a:gd name="connsiteX18" fmla="*/ 1776412 w 4133850"/>
              <a:gd name="connsiteY18" fmla="*/ 1123950 h 2066925"/>
              <a:gd name="connsiteX19" fmla="*/ 1924050 w 4133850"/>
              <a:gd name="connsiteY19" fmla="*/ 1138237 h 2066925"/>
              <a:gd name="connsiteX20" fmla="*/ 2028825 w 4133850"/>
              <a:gd name="connsiteY20" fmla="*/ 1133475 h 2066925"/>
              <a:gd name="connsiteX21" fmla="*/ 2319337 w 4133850"/>
              <a:gd name="connsiteY21" fmla="*/ 1047750 h 2066925"/>
              <a:gd name="connsiteX22" fmla="*/ 2409825 w 4133850"/>
              <a:gd name="connsiteY22" fmla="*/ 1023937 h 2066925"/>
              <a:gd name="connsiteX23" fmla="*/ 2524125 w 4133850"/>
              <a:gd name="connsiteY23" fmla="*/ 1023937 h 2066925"/>
              <a:gd name="connsiteX24" fmla="*/ 2624137 w 4133850"/>
              <a:gd name="connsiteY24" fmla="*/ 1057275 h 2066925"/>
              <a:gd name="connsiteX25" fmla="*/ 2976562 w 4133850"/>
              <a:gd name="connsiteY25" fmla="*/ 1238250 h 2066925"/>
              <a:gd name="connsiteX26" fmla="*/ 2990850 w 4133850"/>
              <a:gd name="connsiteY26" fmla="*/ 1252537 h 2066925"/>
              <a:gd name="connsiteX27" fmla="*/ 3343275 w 4133850"/>
              <a:gd name="connsiteY27" fmla="*/ 1376362 h 2066925"/>
              <a:gd name="connsiteX28" fmla="*/ 3633787 w 4133850"/>
              <a:gd name="connsiteY28" fmla="*/ 1395412 h 2066925"/>
              <a:gd name="connsiteX29" fmla="*/ 3933825 w 4133850"/>
              <a:gd name="connsiteY29" fmla="*/ 1490662 h 2066925"/>
              <a:gd name="connsiteX30" fmla="*/ 4090987 w 4133850"/>
              <a:gd name="connsiteY30" fmla="*/ 1500187 h 2066925"/>
              <a:gd name="connsiteX31" fmla="*/ 4133850 w 4133850"/>
              <a:gd name="connsiteY31" fmla="*/ 1490662 h 2066925"/>
              <a:gd name="connsiteX32" fmla="*/ 2224087 w 4133850"/>
              <a:gd name="connsiteY32" fmla="*/ 709612 h 2066925"/>
              <a:gd name="connsiteX33" fmla="*/ 1495425 w 4133850"/>
              <a:gd name="connsiteY33" fmla="*/ 433387 h 2066925"/>
              <a:gd name="connsiteX34" fmla="*/ 533400 w 4133850"/>
              <a:gd name="connsiteY34" fmla="*/ 57150 h 2066925"/>
              <a:gd name="connsiteX35" fmla="*/ 290512 w 4133850"/>
              <a:gd name="connsiteY35" fmla="*/ 0 h 2066925"/>
              <a:gd name="connsiteX0" fmla="*/ 290512 w 4133850"/>
              <a:gd name="connsiteY0" fmla="*/ 0 h 2066925"/>
              <a:gd name="connsiteX1" fmla="*/ 242887 w 4133850"/>
              <a:gd name="connsiteY1" fmla="*/ 142875 h 2066925"/>
              <a:gd name="connsiteX2" fmla="*/ 161925 w 4133850"/>
              <a:gd name="connsiteY2" fmla="*/ 438150 h 2066925"/>
              <a:gd name="connsiteX3" fmla="*/ 33337 w 4133850"/>
              <a:gd name="connsiteY3" fmla="*/ 614362 h 2066925"/>
              <a:gd name="connsiteX4" fmla="*/ 0 w 4133850"/>
              <a:gd name="connsiteY4" fmla="*/ 685800 h 2066925"/>
              <a:gd name="connsiteX5" fmla="*/ 0 w 4133850"/>
              <a:gd name="connsiteY5" fmla="*/ 1657350 h 2066925"/>
              <a:gd name="connsiteX6" fmla="*/ 133350 w 4133850"/>
              <a:gd name="connsiteY6" fmla="*/ 1771650 h 2066925"/>
              <a:gd name="connsiteX7" fmla="*/ 300037 w 4133850"/>
              <a:gd name="connsiteY7" fmla="*/ 1966912 h 2066925"/>
              <a:gd name="connsiteX8" fmla="*/ 457200 w 4133850"/>
              <a:gd name="connsiteY8" fmla="*/ 2066925 h 2066925"/>
              <a:gd name="connsiteX9" fmla="*/ 652462 w 4133850"/>
              <a:gd name="connsiteY9" fmla="*/ 2062162 h 2066925"/>
              <a:gd name="connsiteX10" fmla="*/ 771525 w 4133850"/>
              <a:gd name="connsiteY10" fmla="*/ 1957387 h 2066925"/>
              <a:gd name="connsiteX11" fmla="*/ 838200 w 4133850"/>
              <a:gd name="connsiteY11" fmla="*/ 1828800 h 2066925"/>
              <a:gd name="connsiteX12" fmla="*/ 990600 w 4133850"/>
              <a:gd name="connsiteY12" fmla="*/ 1685925 h 2066925"/>
              <a:gd name="connsiteX13" fmla="*/ 1062037 w 4133850"/>
              <a:gd name="connsiteY13" fmla="*/ 1614487 h 2066925"/>
              <a:gd name="connsiteX14" fmla="*/ 1176337 w 4133850"/>
              <a:gd name="connsiteY14" fmla="*/ 1304925 h 2066925"/>
              <a:gd name="connsiteX15" fmla="*/ 1204912 w 4133850"/>
              <a:gd name="connsiteY15" fmla="*/ 1152525 h 2066925"/>
              <a:gd name="connsiteX16" fmla="*/ 1357312 w 4133850"/>
              <a:gd name="connsiteY16" fmla="*/ 1052512 h 2066925"/>
              <a:gd name="connsiteX17" fmla="*/ 1538288 w 4133850"/>
              <a:gd name="connsiteY17" fmla="*/ 1109662 h 2066925"/>
              <a:gd name="connsiteX18" fmla="*/ 1776412 w 4133850"/>
              <a:gd name="connsiteY18" fmla="*/ 1123950 h 2066925"/>
              <a:gd name="connsiteX19" fmla="*/ 1924050 w 4133850"/>
              <a:gd name="connsiteY19" fmla="*/ 1138237 h 2066925"/>
              <a:gd name="connsiteX20" fmla="*/ 2028825 w 4133850"/>
              <a:gd name="connsiteY20" fmla="*/ 1133475 h 2066925"/>
              <a:gd name="connsiteX21" fmla="*/ 2319337 w 4133850"/>
              <a:gd name="connsiteY21" fmla="*/ 1047750 h 2066925"/>
              <a:gd name="connsiteX22" fmla="*/ 2409825 w 4133850"/>
              <a:gd name="connsiteY22" fmla="*/ 1023937 h 2066925"/>
              <a:gd name="connsiteX23" fmla="*/ 2524125 w 4133850"/>
              <a:gd name="connsiteY23" fmla="*/ 1023937 h 2066925"/>
              <a:gd name="connsiteX24" fmla="*/ 2624137 w 4133850"/>
              <a:gd name="connsiteY24" fmla="*/ 1057275 h 2066925"/>
              <a:gd name="connsiteX25" fmla="*/ 2976562 w 4133850"/>
              <a:gd name="connsiteY25" fmla="*/ 1238250 h 2066925"/>
              <a:gd name="connsiteX26" fmla="*/ 2990850 w 4133850"/>
              <a:gd name="connsiteY26" fmla="*/ 1252537 h 2066925"/>
              <a:gd name="connsiteX27" fmla="*/ 3343275 w 4133850"/>
              <a:gd name="connsiteY27" fmla="*/ 1376362 h 2066925"/>
              <a:gd name="connsiteX28" fmla="*/ 3633787 w 4133850"/>
              <a:gd name="connsiteY28" fmla="*/ 1395412 h 2066925"/>
              <a:gd name="connsiteX29" fmla="*/ 3933825 w 4133850"/>
              <a:gd name="connsiteY29" fmla="*/ 1490662 h 2066925"/>
              <a:gd name="connsiteX30" fmla="*/ 4090987 w 4133850"/>
              <a:gd name="connsiteY30" fmla="*/ 1500187 h 2066925"/>
              <a:gd name="connsiteX31" fmla="*/ 4133850 w 4133850"/>
              <a:gd name="connsiteY31" fmla="*/ 1490662 h 2066925"/>
              <a:gd name="connsiteX32" fmla="*/ 2224087 w 4133850"/>
              <a:gd name="connsiteY32" fmla="*/ 709612 h 2066925"/>
              <a:gd name="connsiteX33" fmla="*/ 1495425 w 4133850"/>
              <a:gd name="connsiteY33" fmla="*/ 433387 h 2066925"/>
              <a:gd name="connsiteX34" fmla="*/ 533400 w 4133850"/>
              <a:gd name="connsiteY34" fmla="*/ 57150 h 2066925"/>
              <a:gd name="connsiteX35" fmla="*/ 290512 w 4133850"/>
              <a:gd name="connsiteY35" fmla="*/ 0 h 206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133850" h="2066925">
                <a:moveTo>
                  <a:pt x="290512" y="0"/>
                </a:moveTo>
                <a:lnTo>
                  <a:pt x="242887" y="142875"/>
                </a:lnTo>
                <a:lnTo>
                  <a:pt x="161925" y="438150"/>
                </a:lnTo>
                <a:lnTo>
                  <a:pt x="33337" y="614362"/>
                </a:lnTo>
                <a:lnTo>
                  <a:pt x="0" y="685800"/>
                </a:lnTo>
                <a:lnTo>
                  <a:pt x="0" y="1657350"/>
                </a:lnTo>
                <a:lnTo>
                  <a:pt x="133350" y="1771650"/>
                </a:lnTo>
                <a:lnTo>
                  <a:pt x="300037" y="1966912"/>
                </a:lnTo>
                <a:lnTo>
                  <a:pt x="457200" y="2066925"/>
                </a:lnTo>
                <a:lnTo>
                  <a:pt x="652462" y="2062162"/>
                </a:lnTo>
                <a:lnTo>
                  <a:pt x="771525" y="1957387"/>
                </a:lnTo>
                <a:lnTo>
                  <a:pt x="838200" y="1828800"/>
                </a:lnTo>
                <a:lnTo>
                  <a:pt x="990600" y="1685925"/>
                </a:lnTo>
                <a:lnTo>
                  <a:pt x="1062037" y="1614487"/>
                </a:lnTo>
                <a:lnTo>
                  <a:pt x="1176337" y="1304925"/>
                </a:lnTo>
                <a:lnTo>
                  <a:pt x="1204912" y="1152525"/>
                </a:lnTo>
                <a:lnTo>
                  <a:pt x="1357312" y="1052512"/>
                </a:lnTo>
                <a:lnTo>
                  <a:pt x="1538288" y="1109662"/>
                </a:lnTo>
                <a:lnTo>
                  <a:pt x="1776412" y="1123950"/>
                </a:lnTo>
                <a:cubicBezTo>
                  <a:pt x="1840706" y="1128712"/>
                  <a:pt x="1874837" y="1133475"/>
                  <a:pt x="1924050" y="1138237"/>
                </a:cubicBezTo>
                <a:lnTo>
                  <a:pt x="2028825" y="1133475"/>
                </a:lnTo>
                <a:lnTo>
                  <a:pt x="2319337" y="1047750"/>
                </a:lnTo>
                <a:lnTo>
                  <a:pt x="2409825" y="1023937"/>
                </a:lnTo>
                <a:lnTo>
                  <a:pt x="2524125" y="1023937"/>
                </a:lnTo>
                <a:lnTo>
                  <a:pt x="2624137" y="1057275"/>
                </a:lnTo>
                <a:lnTo>
                  <a:pt x="2976562" y="1238250"/>
                </a:lnTo>
                <a:cubicBezTo>
                  <a:pt x="2981325" y="1236662"/>
                  <a:pt x="2986087" y="1254125"/>
                  <a:pt x="2990850" y="1252537"/>
                </a:cubicBezTo>
                <a:cubicBezTo>
                  <a:pt x="3119437" y="1306512"/>
                  <a:pt x="3209926" y="1360487"/>
                  <a:pt x="3343275" y="1376362"/>
                </a:cubicBezTo>
                <a:lnTo>
                  <a:pt x="3633787" y="1395412"/>
                </a:lnTo>
                <a:lnTo>
                  <a:pt x="3933825" y="1490662"/>
                </a:lnTo>
                <a:lnTo>
                  <a:pt x="4090987" y="1500187"/>
                </a:lnTo>
                <a:lnTo>
                  <a:pt x="4133850" y="1490662"/>
                </a:lnTo>
                <a:lnTo>
                  <a:pt x="2224087" y="709612"/>
                </a:lnTo>
                <a:lnTo>
                  <a:pt x="1495425" y="433387"/>
                </a:lnTo>
                <a:lnTo>
                  <a:pt x="533400" y="57150"/>
                </a:lnTo>
                <a:lnTo>
                  <a:pt x="290512" y="0"/>
                </a:lnTo>
                <a:close/>
              </a:path>
            </a:pathLst>
          </a:cu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 rot="1266805">
            <a:off x="3366582" y="4057733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/>
              <a:t>A-Volumen: 50m</a:t>
            </a:r>
            <a:r>
              <a:rPr lang="de-DE" sz="1200" b="1" baseline="30000" dirty="0" smtClean="0"/>
              <a:t>3</a:t>
            </a:r>
            <a:endParaRPr lang="de-DE" sz="1200" b="1" baseline="30000" dirty="0"/>
          </a:p>
        </p:txBody>
      </p:sp>
      <p:sp>
        <p:nvSpPr>
          <p:cNvPr id="16" name="Rechteck 15"/>
          <p:cNvSpPr/>
          <p:nvPr/>
        </p:nvSpPr>
        <p:spPr>
          <a:xfrm rot="365297">
            <a:off x="4283968" y="4509120"/>
            <a:ext cx="432048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1"/>
          <p:cNvSpPr txBox="1">
            <a:spLocks noChangeArrowheads="1"/>
          </p:cNvSpPr>
          <p:nvPr/>
        </p:nvSpPr>
        <p:spPr bwMode="auto">
          <a:xfrm>
            <a:off x="7020272" y="6653120"/>
            <a:ext cx="17487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800" dirty="0" smtClean="0"/>
              <a:t>Aulich / Sibilski 21.11.2016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0324943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  <p:bldP spid="2" grpId="0" animBg="1"/>
      <p:bldP spid="3" grpId="0" animBg="1"/>
      <p:bldP spid="24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2681388" y="1124744"/>
            <a:ext cx="37661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3.	Einzelbauvorhaben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243984" y="404664"/>
            <a:ext cx="86409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32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Bauen / Planen im Überschwemmungsgebiet</a:t>
            </a:r>
            <a:endParaRPr lang="de-DE" sz="32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2639591" y="1587699"/>
            <a:ext cx="37661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400" u="sng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Vorgehensweise</a:t>
            </a:r>
            <a:endParaRPr lang="de-DE" sz="2400" u="sng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1664887" y="2708920"/>
            <a:ext cx="5815128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1400" dirty="0" smtClean="0">
                <a:solidFill>
                  <a:srgbClr val="FF0000"/>
                </a:solidFill>
                <a:ea typeface="ＭＳ Ｐゴシック" pitchFamily="-112" charset="-128"/>
                <a:cs typeface="+mn-cs"/>
              </a:rPr>
              <a:t>3.4 Antrag gem. §78 Abs.3 WHG formlos mit</a:t>
            </a:r>
          </a:p>
          <a:p>
            <a:pPr algn="ctr"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 </a:t>
            </a:r>
          </a:p>
          <a:p>
            <a:pPr marL="285750" indent="-285750">
              <a:buFontTx/>
              <a:buChar char="-"/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Erläuterungen und Berechnungen zum Vorhaben,</a:t>
            </a:r>
          </a:p>
          <a:p>
            <a:pPr marL="285750" indent="-285750">
              <a:buFontTx/>
              <a:buChar char="-"/>
              <a:defRPr/>
            </a:pPr>
            <a:endParaRPr lang="de-DE" sz="1400" dirty="0" smtClean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  <a:p>
            <a:pPr marL="285750" indent="-285750">
              <a:buFontTx/>
              <a:buChar char="-"/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Übersichtskarte,</a:t>
            </a:r>
          </a:p>
          <a:p>
            <a:pPr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 </a:t>
            </a:r>
          </a:p>
          <a:p>
            <a:pPr marL="285750" indent="-285750">
              <a:buFontTx/>
              <a:buChar char="-"/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Lageplan (mit Eintrag des festgesetzten und/oder neu ermittelten Überschwemmungsgebietes sowie Darstellung des Ausgleichs), </a:t>
            </a:r>
          </a:p>
          <a:p>
            <a:pPr marL="285750" indent="-285750">
              <a:buFontTx/>
              <a:buChar char="-"/>
              <a:defRPr/>
            </a:pPr>
            <a:endParaRPr lang="de-DE" sz="1400" dirty="0" smtClean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  <a:p>
            <a:pPr marL="285750" indent="-285750">
              <a:buFontTx/>
              <a:buChar char="-"/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Querschnittsskizze des Ausgleichs,</a:t>
            </a:r>
          </a:p>
          <a:p>
            <a:pPr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 </a:t>
            </a:r>
          </a:p>
          <a:p>
            <a:pPr marL="285750" indent="-285750">
              <a:buFontTx/>
              <a:buChar char="-"/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Aussagen/Nachweis zur Nichtbeeinträchtigung des HW-Abflusses </a:t>
            </a:r>
          </a:p>
          <a:p>
            <a:pPr marL="285750" indent="-285750">
              <a:buFontTx/>
              <a:buChar char="-"/>
              <a:defRPr/>
            </a:pPr>
            <a:endParaRPr lang="de-DE" sz="1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  <a:p>
            <a:pPr algn="ctr">
              <a:defRPr/>
            </a:pPr>
            <a:r>
              <a:rPr lang="de-DE" sz="1400" dirty="0" smtClean="0">
                <a:solidFill>
                  <a:srgbClr val="FF0000"/>
                </a:solidFill>
                <a:ea typeface="ＭＳ Ｐゴシック" pitchFamily="-112" charset="-128"/>
                <a:cs typeface="+mn-cs"/>
              </a:rPr>
              <a:t>bei der UWB stellen</a:t>
            </a:r>
          </a:p>
        </p:txBody>
      </p:sp>
      <p:sp>
        <p:nvSpPr>
          <p:cNvPr id="8" name="Textfeld 11"/>
          <p:cNvSpPr txBox="1">
            <a:spLocks noChangeArrowheads="1"/>
          </p:cNvSpPr>
          <p:nvPr/>
        </p:nvSpPr>
        <p:spPr bwMode="auto">
          <a:xfrm>
            <a:off x="7020272" y="6653120"/>
            <a:ext cx="17487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800" dirty="0" smtClean="0"/>
              <a:t>Aulich / Sibilski 21.11.2016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6416616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2681388" y="1124744"/>
            <a:ext cx="37661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3.	Einzelbauvorhaben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243984" y="404664"/>
            <a:ext cx="86409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32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Bauen / Planen im Überschwemmungsgebiet</a:t>
            </a:r>
            <a:endParaRPr lang="de-DE" sz="32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2639591" y="1587699"/>
            <a:ext cx="37661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400" u="sng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Vorgehensweise</a:t>
            </a:r>
            <a:endParaRPr lang="de-DE" sz="2400" u="sng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640253" y="2708920"/>
            <a:ext cx="784842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1400" dirty="0" smtClean="0">
                <a:solidFill>
                  <a:srgbClr val="FF0000"/>
                </a:solidFill>
                <a:ea typeface="ＭＳ Ｐゴシック" pitchFamily="-112" charset="-128"/>
                <a:cs typeface="+mn-cs"/>
              </a:rPr>
              <a:t>3.5 nach Erhalt der Genehmigung gem. §78 Abs.3 WHG</a:t>
            </a:r>
          </a:p>
          <a:p>
            <a:pPr algn="ctr"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ggfs. (je nach Größe und Art des zu schaffenden Ausgleiches) Antrag auf Genehmigung nach §31 WHG</a:t>
            </a:r>
            <a:r>
              <a:rPr lang="de-DE" sz="1400" dirty="0" smtClean="0">
                <a:solidFill>
                  <a:srgbClr val="FF0000"/>
                </a:solidFill>
                <a:ea typeface="ＭＳ Ｐゴシック" pitchFamily="-112" charset="-128"/>
                <a:cs typeface="+mn-cs"/>
              </a:rPr>
              <a:t> </a:t>
            </a: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– Gewässerausbau – stellen.</a:t>
            </a:r>
          </a:p>
          <a:p>
            <a:pPr algn="ctr">
              <a:defRPr/>
            </a:pPr>
            <a:endParaRPr lang="de-DE" sz="1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  <a:p>
            <a:pPr algn="ctr"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In der Regel vereinfachtes Genehmigungsverfahren und Plangenehmigung.</a:t>
            </a:r>
          </a:p>
          <a:p>
            <a:pPr algn="ctr">
              <a:defRPr/>
            </a:pPr>
            <a:endParaRPr lang="de-DE" sz="1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  <a:p>
            <a:pPr algn="ctr">
              <a:defRPr/>
            </a:pPr>
            <a:endParaRPr lang="de-DE" sz="1400" dirty="0" smtClean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881678" y="4598882"/>
            <a:ext cx="53655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de-DE" b="1" dirty="0">
                <a:solidFill>
                  <a:srgbClr val="0070C0"/>
                </a:solidFill>
                <a:ea typeface="ＭＳ Ｐゴシック" pitchFamily="-112" charset="-128"/>
              </a:rPr>
              <a:t>Wichtig: </a:t>
            </a:r>
          </a:p>
          <a:p>
            <a:pPr algn="ctr">
              <a:defRPr/>
            </a:pPr>
            <a:r>
              <a:rPr lang="de-DE" dirty="0">
                <a:solidFill>
                  <a:srgbClr val="0070C0"/>
                </a:solidFill>
                <a:ea typeface="ＭＳ Ｐゴシック" pitchFamily="-112" charset="-128"/>
              </a:rPr>
              <a:t>Der Retentionsvolumenausgleich muss </a:t>
            </a:r>
            <a:r>
              <a:rPr lang="de-DE" b="1" dirty="0">
                <a:solidFill>
                  <a:srgbClr val="0070C0"/>
                </a:solidFill>
                <a:ea typeface="ＭＳ Ｐゴシック" pitchFamily="-112" charset="-128"/>
              </a:rPr>
              <a:t>zeitgleich</a:t>
            </a:r>
            <a:r>
              <a:rPr lang="de-DE" dirty="0">
                <a:solidFill>
                  <a:srgbClr val="0070C0"/>
                </a:solidFill>
                <a:ea typeface="ＭＳ Ｐゴシック" pitchFamily="-112" charset="-128"/>
              </a:rPr>
              <a:t> </a:t>
            </a:r>
            <a:endParaRPr lang="de-DE" dirty="0" smtClean="0">
              <a:solidFill>
                <a:srgbClr val="0070C0"/>
              </a:solidFill>
              <a:ea typeface="ＭＳ Ｐゴシック" pitchFamily="-112" charset="-128"/>
            </a:endParaRPr>
          </a:p>
          <a:p>
            <a:pPr algn="ctr">
              <a:defRPr/>
            </a:pPr>
            <a:r>
              <a:rPr lang="de-DE" dirty="0" smtClean="0">
                <a:solidFill>
                  <a:srgbClr val="0070C0"/>
                </a:solidFill>
                <a:ea typeface="ＭＳ Ｐゴシック" pitchFamily="-112" charset="-128"/>
              </a:rPr>
              <a:t>mit </a:t>
            </a:r>
            <a:r>
              <a:rPr lang="de-DE" dirty="0">
                <a:solidFill>
                  <a:srgbClr val="0070C0"/>
                </a:solidFill>
                <a:ea typeface="ＭＳ Ｐゴシック" pitchFamily="-112" charset="-128"/>
              </a:rPr>
              <a:t>dem </a:t>
            </a:r>
            <a:r>
              <a:rPr lang="de-DE" dirty="0" smtClean="0">
                <a:solidFill>
                  <a:srgbClr val="0070C0"/>
                </a:solidFill>
                <a:ea typeface="ＭＳ Ｐゴシック" pitchFamily="-112" charset="-128"/>
              </a:rPr>
              <a:t>Bauvorhaben </a:t>
            </a:r>
            <a:r>
              <a:rPr lang="de-DE" dirty="0">
                <a:solidFill>
                  <a:srgbClr val="0070C0"/>
                </a:solidFill>
                <a:ea typeface="ＭＳ Ｐゴシック" pitchFamily="-112" charset="-128"/>
              </a:rPr>
              <a:t>ausgeführt werden!!!</a:t>
            </a:r>
          </a:p>
        </p:txBody>
      </p:sp>
      <p:sp>
        <p:nvSpPr>
          <p:cNvPr id="9" name="Textfeld 11"/>
          <p:cNvSpPr txBox="1">
            <a:spLocks noChangeArrowheads="1"/>
          </p:cNvSpPr>
          <p:nvPr/>
        </p:nvSpPr>
        <p:spPr bwMode="auto">
          <a:xfrm>
            <a:off x="7020272" y="6653120"/>
            <a:ext cx="17487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800" dirty="0" smtClean="0"/>
              <a:t>Aulich / Sibilski 21.11.2016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556232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243984" y="404664"/>
            <a:ext cx="86409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32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Bauen / Planen im Überschwemmungsgebiet</a:t>
            </a:r>
            <a:endParaRPr lang="de-DE" sz="32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331319" y="1759892"/>
            <a:ext cx="590497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§78 (2) WHG - Die </a:t>
            </a:r>
            <a:r>
              <a:rPr lang="de-DE" sz="1400" b="1" dirty="0"/>
              <a:t>zuständige Behörde kann </a:t>
            </a:r>
            <a:r>
              <a:rPr lang="de-DE" sz="1400" b="1" dirty="0" smtClean="0"/>
              <a:t>die </a:t>
            </a:r>
            <a:r>
              <a:rPr lang="de-DE" sz="1400" b="1" dirty="0"/>
              <a:t>Ausweisung neuer Baugebiete ausnahmsweise zulassen, </a:t>
            </a:r>
            <a:r>
              <a:rPr lang="de-DE" sz="1400" b="1" dirty="0" smtClean="0"/>
              <a:t>wenn… </a:t>
            </a:r>
          </a:p>
          <a:p>
            <a:endParaRPr lang="de-DE" sz="1000" dirty="0"/>
          </a:p>
          <a:p>
            <a:r>
              <a:rPr lang="de-DE" sz="1200" dirty="0" smtClean="0"/>
              <a:t>1. Keine andere Möglichkeit der Siedlungsentwicklung,</a:t>
            </a:r>
          </a:p>
          <a:p>
            <a:pPr marL="228600" indent="-228600">
              <a:buAutoNum type="arabicPeriod"/>
            </a:pPr>
            <a:endParaRPr lang="de-DE" sz="1200" dirty="0"/>
          </a:p>
          <a:p>
            <a:r>
              <a:rPr lang="de-DE" sz="1200" dirty="0"/>
              <a:t>2</a:t>
            </a:r>
            <a:r>
              <a:rPr lang="de-DE" sz="1200" dirty="0" smtClean="0"/>
              <a:t>. Gebiet </a:t>
            </a:r>
            <a:r>
              <a:rPr lang="de-DE" sz="1200" dirty="0"/>
              <a:t>unmittelbar an ein bestehendes Baugebiet </a:t>
            </a:r>
            <a:r>
              <a:rPr lang="de-DE" sz="1200" dirty="0" smtClean="0"/>
              <a:t>angrenzend,</a:t>
            </a:r>
          </a:p>
          <a:p>
            <a:endParaRPr lang="de-DE" sz="1200" dirty="0"/>
          </a:p>
          <a:p>
            <a:r>
              <a:rPr lang="de-DE" sz="1200" dirty="0"/>
              <a:t>3</a:t>
            </a:r>
            <a:r>
              <a:rPr lang="de-DE" sz="1200" dirty="0" smtClean="0"/>
              <a:t>. keine </a:t>
            </a:r>
            <a:r>
              <a:rPr lang="de-DE" sz="1200" dirty="0"/>
              <a:t>Gefährdung von Leben oder erhebliche Gesundheits- oder </a:t>
            </a:r>
            <a:r>
              <a:rPr lang="de-DE" sz="1200" dirty="0" smtClean="0"/>
              <a:t>Sachschäden,</a:t>
            </a:r>
          </a:p>
          <a:p>
            <a:endParaRPr lang="de-DE" sz="1200" dirty="0"/>
          </a:p>
          <a:p>
            <a:r>
              <a:rPr lang="de-DE" sz="1200" dirty="0"/>
              <a:t>4</a:t>
            </a:r>
            <a:r>
              <a:rPr lang="de-DE" sz="1200" dirty="0" smtClean="0"/>
              <a:t>. Hochwasserabfluss </a:t>
            </a:r>
            <a:r>
              <a:rPr lang="de-DE" sz="1200" dirty="0"/>
              <a:t>und </a:t>
            </a:r>
            <a:r>
              <a:rPr lang="de-DE" sz="1200" dirty="0" smtClean="0"/>
              <a:t>Höhe </a:t>
            </a:r>
            <a:r>
              <a:rPr lang="de-DE" sz="1200" dirty="0"/>
              <a:t>des Wasserstandes </a:t>
            </a:r>
            <a:r>
              <a:rPr lang="de-DE" sz="1200" dirty="0" smtClean="0"/>
              <a:t>werden nicht </a:t>
            </a:r>
            <a:r>
              <a:rPr lang="de-DE" sz="1200" dirty="0"/>
              <a:t>nachteilig </a:t>
            </a:r>
            <a:r>
              <a:rPr lang="de-DE" sz="1200" dirty="0" smtClean="0"/>
              <a:t>beeinflusst,</a:t>
            </a:r>
          </a:p>
          <a:p>
            <a:endParaRPr lang="de-DE" sz="1200" dirty="0"/>
          </a:p>
          <a:p>
            <a:r>
              <a:rPr lang="de-DE" sz="1200" dirty="0"/>
              <a:t>5</a:t>
            </a:r>
            <a:r>
              <a:rPr lang="de-DE" sz="1200" dirty="0" smtClean="0"/>
              <a:t>. Keine Beeinträchtigung der Hochwasserrückhaltung, Ausgleich des Verlustes </a:t>
            </a:r>
            <a:r>
              <a:rPr lang="de-DE" sz="1200" dirty="0"/>
              <a:t>von verloren gehendem Rückhalteraum umfang-, funktions- und zeitgleich </a:t>
            </a:r>
            <a:endParaRPr lang="de-DE" sz="1200" dirty="0" smtClean="0"/>
          </a:p>
          <a:p>
            <a:endParaRPr lang="de-DE" sz="1200" dirty="0"/>
          </a:p>
          <a:p>
            <a:r>
              <a:rPr lang="de-DE" sz="1200" dirty="0"/>
              <a:t>6</a:t>
            </a:r>
            <a:r>
              <a:rPr lang="de-DE" sz="1200" dirty="0" smtClean="0"/>
              <a:t>. </a:t>
            </a:r>
            <a:r>
              <a:rPr lang="de-DE" sz="1200" dirty="0"/>
              <a:t>Keine Beeinträchtigung </a:t>
            </a:r>
            <a:r>
              <a:rPr lang="de-DE" sz="1200" dirty="0" smtClean="0"/>
              <a:t>des bestehenden Hochwasserschutzes,</a:t>
            </a:r>
          </a:p>
          <a:p>
            <a:endParaRPr lang="de-DE" sz="1200" dirty="0"/>
          </a:p>
          <a:p>
            <a:r>
              <a:rPr lang="de-DE" sz="1200" dirty="0"/>
              <a:t>7</a:t>
            </a:r>
            <a:r>
              <a:rPr lang="de-DE" sz="1200" dirty="0" smtClean="0"/>
              <a:t>. Keine </a:t>
            </a:r>
            <a:r>
              <a:rPr lang="de-DE" sz="1200" dirty="0"/>
              <a:t>nachteiligen Auswirkungen auf Oberlieger und </a:t>
            </a:r>
            <a:r>
              <a:rPr lang="de-DE" sz="1200" dirty="0" smtClean="0"/>
              <a:t>Unterlieger,</a:t>
            </a:r>
          </a:p>
          <a:p>
            <a:endParaRPr lang="de-DE" sz="1200" dirty="0"/>
          </a:p>
          <a:p>
            <a:r>
              <a:rPr lang="de-DE" sz="1200" dirty="0"/>
              <a:t>8</a:t>
            </a:r>
            <a:r>
              <a:rPr lang="de-DE" sz="1200" dirty="0" smtClean="0"/>
              <a:t>. Belange </a:t>
            </a:r>
            <a:r>
              <a:rPr lang="de-DE" sz="1200" dirty="0"/>
              <a:t>der Hochwasservorsorge </a:t>
            </a:r>
            <a:r>
              <a:rPr lang="de-DE" sz="1200" dirty="0" smtClean="0"/>
              <a:t>werden beachtet,</a:t>
            </a:r>
          </a:p>
          <a:p>
            <a:endParaRPr lang="de-DE" sz="1200" dirty="0"/>
          </a:p>
          <a:p>
            <a:r>
              <a:rPr lang="de-DE" sz="1200" dirty="0"/>
              <a:t>9</a:t>
            </a:r>
            <a:r>
              <a:rPr lang="de-DE" sz="1200" dirty="0" smtClean="0"/>
              <a:t>. Hochwasserangepasste Bauausführungen</a:t>
            </a:r>
            <a:endParaRPr lang="de-DE" sz="1200" dirty="0"/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1331319" y="5966506"/>
            <a:ext cx="64807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Alle 9 Punkte müssen kumulativ erfüllt sein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2681388" y="1124744"/>
            <a:ext cx="37661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4.	Bauleitplanung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8" name="Textfeld 11"/>
          <p:cNvSpPr txBox="1">
            <a:spLocks noChangeArrowheads="1"/>
          </p:cNvSpPr>
          <p:nvPr/>
        </p:nvSpPr>
        <p:spPr bwMode="auto">
          <a:xfrm>
            <a:off x="7020272" y="6653120"/>
            <a:ext cx="17487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800" dirty="0" smtClean="0"/>
              <a:t>Aulich / Sibilski 21.11.2016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1146381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2681388" y="1124744"/>
            <a:ext cx="37661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4.	Bauleitplanung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2639591" y="1587699"/>
            <a:ext cx="37661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400" u="sng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Vorgehensweise</a:t>
            </a:r>
            <a:endParaRPr lang="de-DE" sz="2400" u="sng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251971" y="2132856"/>
            <a:ext cx="86409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1. Prüfung der Lage</a:t>
            </a:r>
            <a:endParaRPr lang="de-DE" sz="1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471958" y="2545678"/>
            <a:ext cx="82009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Liegt das Planvorhaben im festgesetzten Ü-Gebiet, aber </a:t>
            </a:r>
            <a:r>
              <a:rPr lang="de-DE" sz="1400" b="1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außerhalb</a:t>
            </a: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 des neu ermittelten Ü-Gebietes:</a:t>
            </a:r>
          </a:p>
          <a:p>
            <a:pPr algn="ctr"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 </a:t>
            </a:r>
          </a:p>
          <a:p>
            <a:pPr algn="ctr">
              <a:defRPr/>
            </a:pPr>
            <a:r>
              <a:rPr lang="de-DE" sz="1400" dirty="0" smtClean="0">
                <a:solidFill>
                  <a:srgbClr val="FF0000"/>
                </a:solidFill>
                <a:ea typeface="ＭＳ Ｐゴシック" pitchFamily="-112" charset="-128"/>
                <a:cs typeface="+mn-cs"/>
              </a:rPr>
              <a:t>Parallel zum Bauleitplanverfahren bei der UWB die Genehmigung nach §78 Abs. 2 WHG mit entsprechender Erläuterung zur Lage der Planung beantragen.</a:t>
            </a:r>
            <a:endParaRPr lang="de-DE" sz="1400" dirty="0">
              <a:solidFill>
                <a:srgbClr val="FF000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293924" y="3861048"/>
            <a:ext cx="86409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Liegt das Planvorhaben </a:t>
            </a:r>
            <a:r>
              <a:rPr lang="de-DE" sz="1400" b="1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im</a:t>
            </a: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 neu ermittelten Ü-Gebiet:</a:t>
            </a: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243984" y="4293096"/>
            <a:ext cx="86409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3.1 Prüfen, ob die 9 Punkte des §78, Abs. 2 WHG kumulativ erfüllt werden können </a:t>
            </a:r>
          </a:p>
        </p:txBody>
      </p:sp>
      <p:sp>
        <p:nvSpPr>
          <p:cNvPr id="14" name="Textfeld 13"/>
          <p:cNvSpPr txBox="1">
            <a:spLocks noChangeArrowheads="1"/>
          </p:cNvSpPr>
          <p:nvPr/>
        </p:nvSpPr>
        <p:spPr bwMode="auto">
          <a:xfrm>
            <a:off x="1101128" y="4690763"/>
            <a:ext cx="69620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12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3.1.1 Prüfen, ob das Bauvorhaben den Hochwasserabfluss beeinträchtigt</a:t>
            </a:r>
          </a:p>
        </p:txBody>
      </p:sp>
      <p:sp>
        <p:nvSpPr>
          <p:cNvPr id="15" name="Textfeld 14"/>
          <p:cNvSpPr txBox="1">
            <a:spLocks noChangeArrowheads="1"/>
          </p:cNvSpPr>
          <p:nvPr/>
        </p:nvSpPr>
        <p:spPr bwMode="auto">
          <a:xfrm>
            <a:off x="243983" y="5661247"/>
            <a:ext cx="86409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…weiteres Vorgehensweise analog zu Einzelbauvorhaben!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6" name="Textfeld 15"/>
          <p:cNvSpPr txBox="1">
            <a:spLocks noChangeArrowheads="1"/>
          </p:cNvSpPr>
          <p:nvPr/>
        </p:nvSpPr>
        <p:spPr bwMode="auto">
          <a:xfrm>
            <a:off x="1102219" y="4992350"/>
            <a:ext cx="69620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12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3.1.2 Volumen des verloren gehenden Retentionsraumes ermitteln</a:t>
            </a:r>
          </a:p>
        </p:txBody>
      </p:sp>
      <p:sp>
        <p:nvSpPr>
          <p:cNvPr id="18" name="Textfeld 17"/>
          <p:cNvSpPr txBox="1">
            <a:spLocks noChangeArrowheads="1"/>
          </p:cNvSpPr>
          <p:nvPr/>
        </p:nvSpPr>
        <p:spPr bwMode="auto">
          <a:xfrm>
            <a:off x="1091411" y="5280352"/>
            <a:ext cx="69620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12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3.1.3 Prüfen, ob eine </a:t>
            </a:r>
            <a:r>
              <a:rPr lang="de-DE" sz="1200" b="1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Gewässerverlegung</a:t>
            </a:r>
            <a:r>
              <a:rPr lang="de-DE" sz="12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 infrage kommt</a:t>
            </a:r>
          </a:p>
        </p:txBody>
      </p:sp>
      <p:sp>
        <p:nvSpPr>
          <p:cNvPr id="17" name="Textfeld 16"/>
          <p:cNvSpPr txBox="1">
            <a:spLocks noChangeArrowheads="1"/>
          </p:cNvSpPr>
          <p:nvPr/>
        </p:nvSpPr>
        <p:spPr bwMode="auto">
          <a:xfrm>
            <a:off x="243982" y="188640"/>
            <a:ext cx="86409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800" b="1" dirty="0">
                <a:solidFill>
                  <a:srgbClr val="0070C0"/>
                </a:solidFill>
                <a:ea typeface="ＭＳ Ｐゴシック" pitchFamily="-112" charset="-128"/>
              </a:rPr>
              <a:t>Konflikte mit der Neuausweisung von Überschwemmungsgebieten</a:t>
            </a:r>
          </a:p>
        </p:txBody>
      </p:sp>
      <p:sp>
        <p:nvSpPr>
          <p:cNvPr id="19" name="Textfeld 11"/>
          <p:cNvSpPr txBox="1">
            <a:spLocks noChangeArrowheads="1"/>
          </p:cNvSpPr>
          <p:nvPr/>
        </p:nvSpPr>
        <p:spPr bwMode="auto">
          <a:xfrm>
            <a:off x="7020272" y="6653120"/>
            <a:ext cx="17487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800" dirty="0" smtClean="0"/>
              <a:t>Aulich / Sibilski 21.11.2016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8169021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/>
          <p:cNvSpPr txBox="1">
            <a:spLocks noChangeArrowheads="1"/>
          </p:cNvSpPr>
          <p:nvPr/>
        </p:nvSpPr>
        <p:spPr bwMode="auto">
          <a:xfrm>
            <a:off x="1928247" y="2213457"/>
            <a:ext cx="68407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1.	Überschwemmungsgebiete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27" name="Textfeld 26"/>
          <p:cNvSpPr txBox="1">
            <a:spLocks noChangeArrowheads="1"/>
          </p:cNvSpPr>
          <p:nvPr/>
        </p:nvSpPr>
        <p:spPr bwMode="auto">
          <a:xfrm>
            <a:off x="1935384" y="2924943"/>
            <a:ext cx="68407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2.	Rechtsgrundlagen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1941405" y="3632448"/>
            <a:ext cx="68407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3.	Einzelbauvorhaben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1941405" y="4365101"/>
            <a:ext cx="68407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4.	Bauleitplanung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1144084" y="1512120"/>
            <a:ext cx="68407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400" b="1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Inhalt des Vortrags</a:t>
            </a:r>
            <a:endParaRPr lang="de-DE" sz="2400" b="1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1960876" y="5172000"/>
            <a:ext cx="68407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5.	Bauen an Gewässern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243984" y="404664"/>
            <a:ext cx="864096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32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Bauen / Planen im Überschwemmungsgebiet</a:t>
            </a:r>
          </a:p>
          <a:p>
            <a:pPr algn="ctr">
              <a:defRPr/>
            </a:pPr>
            <a:r>
              <a:rPr lang="de-DE" sz="32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und an Gewässern</a:t>
            </a:r>
            <a:endParaRPr lang="de-DE" sz="32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3" name="Textfeld 11"/>
          <p:cNvSpPr txBox="1">
            <a:spLocks noChangeArrowheads="1"/>
          </p:cNvSpPr>
          <p:nvPr/>
        </p:nvSpPr>
        <p:spPr bwMode="auto">
          <a:xfrm>
            <a:off x="7020272" y="6653120"/>
            <a:ext cx="17487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800" dirty="0" smtClean="0"/>
              <a:t>Aulich / Sibilski 21.11.2016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8462354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7" grpId="0"/>
      <p:bldP spid="8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/>
          <p:cNvSpPr txBox="1">
            <a:spLocks noChangeArrowheads="1"/>
          </p:cNvSpPr>
          <p:nvPr/>
        </p:nvSpPr>
        <p:spPr bwMode="auto">
          <a:xfrm>
            <a:off x="2681388" y="1124744"/>
            <a:ext cx="37661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4.	Bauleitplanung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26" name="Textfeld 25"/>
          <p:cNvSpPr txBox="1">
            <a:spLocks noChangeArrowheads="1"/>
          </p:cNvSpPr>
          <p:nvPr/>
        </p:nvSpPr>
        <p:spPr bwMode="auto">
          <a:xfrm>
            <a:off x="243982" y="188640"/>
            <a:ext cx="86409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800" b="1" dirty="0">
                <a:solidFill>
                  <a:srgbClr val="0070C0"/>
                </a:solidFill>
                <a:ea typeface="ＭＳ Ｐゴシック" pitchFamily="-112" charset="-128"/>
              </a:rPr>
              <a:t>Konflikte mit der Neuausweisung von Überschwemmungsgebieten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374" y="2204864"/>
            <a:ext cx="5804180" cy="4092278"/>
          </a:xfrm>
          <a:prstGeom prst="rect">
            <a:avLst/>
          </a:prstGeom>
          <a:effectLst>
            <a:outerShdw blurRad="50800" dist="38100" dir="2700000" algn="tl" rotWithShape="0">
              <a:srgbClr val="0070C0"/>
            </a:outerShdw>
          </a:effectLst>
        </p:spPr>
      </p:pic>
      <p:sp>
        <p:nvSpPr>
          <p:cNvPr id="29" name="Textfeld 28"/>
          <p:cNvSpPr txBox="1">
            <a:spLocks noChangeArrowheads="1"/>
          </p:cNvSpPr>
          <p:nvPr/>
        </p:nvSpPr>
        <p:spPr bwMode="auto">
          <a:xfrm>
            <a:off x="243984" y="1628800"/>
            <a:ext cx="86409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Möglichkeiten - Beispiel</a:t>
            </a:r>
            <a:endParaRPr lang="de-DE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2" name="Freihandform 11"/>
          <p:cNvSpPr/>
          <p:nvPr/>
        </p:nvSpPr>
        <p:spPr>
          <a:xfrm>
            <a:off x="4822166" y="2769079"/>
            <a:ext cx="1431985" cy="3183147"/>
          </a:xfrm>
          <a:custGeom>
            <a:avLst/>
            <a:gdLst>
              <a:gd name="connsiteX0" fmla="*/ 1354347 w 1431985"/>
              <a:gd name="connsiteY0" fmla="*/ 0 h 3183147"/>
              <a:gd name="connsiteX1" fmla="*/ 940279 w 1431985"/>
              <a:gd name="connsiteY1" fmla="*/ 241540 h 3183147"/>
              <a:gd name="connsiteX2" fmla="*/ 508959 w 1431985"/>
              <a:gd name="connsiteY2" fmla="*/ 707366 h 3183147"/>
              <a:gd name="connsiteX3" fmla="*/ 189781 w 1431985"/>
              <a:gd name="connsiteY3" fmla="*/ 1190446 h 3183147"/>
              <a:gd name="connsiteX4" fmla="*/ 94891 w 1431985"/>
              <a:gd name="connsiteY4" fmla="*/ 1544129 h 3183147"/>
              <a:gd name="connsiteX5" fmla="*/ 69011 w 1431985"/>
              <a:gd name="connsiteY5" fmla="*/ 1716657 h 3183147"/>
              <a:gd name="connsiteX6" fmla="*/ 0 w 1431985"/>
              <a:gd name="connsiteY6" fmla="*/ 2398144 h 3183147"/>
              <a:gd name="connsiteX7" fmla="*/ 0 w 1431985"/>
              <a:gd name="connsiteY7" fmla="*/ 2855344 h 3183147"/>
              <a:gd name="connsiteX8" fmla="*/ 8626 w 1431985"/>
              <a:gd name="connsiteY8" fmla="*/ 3088257 h 3183147"/>
              <a:gd name="connsiteX9" fmla="*/ 362309 w 1431985"/>
              <a:gd name="connsiteY9" fmla="*/ 3027872 h 3183147"/>
              <a:gd name="connsiteX10" fmla="*/ 759125 w 1431985"/>
              <a:gd name="connsiteY10" fmla="*/ 3088257 h 3183147"/>
              <a:gd name="connsiteX11" fmla="*/ 948906 w 1431985"/>
              <a:gd name="connsiteY11" fmla="*/ 3174521 h 3183147"/>
              <a:gd name="connsiteX12" fmla="*/ 992038 w 1431985"/>
              <a:gd name="connsiteY12" fmla="*/ 3183147 h 3183147"/>
              <a:gd name="connsiteX13" fmla="*/ 1173192 w 1431985"/>
              <a:gd name="connsiteY13" fmla="*/ 2907102 h 3183147"/>
              <a:gd name="connsiteX14" fmla="*/ 1147313 w 1431985"/>
              <a:gd name="connsiteY14" fmla="*/ 2648310 h 3183147"/>
              <a:gd name="connsiteX15" fmla="*/ 1216325 w 1431985"/>
              <a:gd name="connsiteY15" fmla="*/ 2493034 h 3183147"/>
              <a:gd name="connsiteX16" fmla="*/ 1268083 w 1431985"/>
              <a:gd name="connsiteY16" fmla="*/ 2182483 h 3183147"/>
              <a:gd name="connsiteX17" fmla="*/ 1268083 w 1431985"/>
              <a:gd name="connsiteY17" fmla="*/ 1940944 h 3183147"/>
              <a:gd name="connsiteX18" fmla="*/ 1371600 w 1431985"/>
              <a:gd name="connsiteY18" fmla="*/ 612476 h 3183147"/>
              <a:gd name="connsiteX19" fmla="*/ 1431985 w 1431985"/>
              <a:gd name="connsiteY19" fmla="*/ 103517 h 3183147"/>
              <a:gd name="connsiteX20" fmla="*/ 1354347 w 1431985"/>
              <a:gd name="connsiteY20" fmla="*/ 0 h 3183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31985" h="3183147">
                <a:moveTo>
                  <a:pt x="1354347" y="0"/>
                </a:moveTo>
                <a:lnTo>
                  <a:pt x="940279" y="241540"/>
                </a:lnTo>
                <a:lnTo>
                  <a:pt x="508959" y="707366"/>
                </a:lnTo>
                <a:lnTo>
                  <a:pt x="189781" y="1190446"/>
                </a:lnTo>
                <a:lnTo>
                  <a:pt x="94891" y="1544129"/>
                </a:lnTo>
                <a:lnTo>
                  <a:pt x="69011" y="1716657"/>
                </a:lnTo>
                <a:lnTo>
                  <a:pt x="0" y="2398144"/>
                </a:lnTo>
                <a:lnTo>
                  <a:pt x="0" y="2855344"/>
                </a:lnTo>
                <a:lnTo>
                  <a:pt x="8626" y="3088257"/>
                </a:lnTo>
                <a:lnTo>
                  <a:pt x="362309" y="3027872"/>
                </a:lnTo>
                <a:lnTo>
                  <a:pt x="759125" y="3088257"/>
                </a:lnTo>
                <a:lnTo>
                  <a:pt x="948906" y="3174521"/>
                </a:lnTo>
                <a:lnTo>
                  <a:pt x="992038" y="3183147"/>
                </a:lnTo>
                <a:lnTo>
                  <a:pt x="1173192" y="2907102"/>
                </a:lnTo>
                <a:lnTo>
                  <a:pt x="1147313" y="2648310"/>
                </a:lnTo>
                <a:lnTo>
                  <a:pt x="1216325" y="2493034"/>
                </a:lnTo>
                <a:lnTo>
                  <a:pt x="1268083" y="2182483"/>
                </a:lnTo>
                <a:lnTo>
                  <a:pt x="1268083" y="1940944"/>
                </a:lnTo>
                <a:lnTo>
                  <a:pt x="1371600" y="612476"/>
                </a:lnTo>
                <a:lnTo>
                  <a:pt x="1431985" y="103517"/>
                </a:lnTo>
                <a:lnTo>
                  <a:pt x="1354347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11"/>
          <p:cNvSpPr txBox="1">
            <a:spLocks noChangeArrowheads="1"/>
          </p:cNvSpPr>
          <p:nvPr/>
        </p:nvSpPr>
        <p:spPr bwMode="auto">
          <a:xfrm>
            <a:off x="7020272" y="6653120"/>
            <a:ext cx="17487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800" dirty="0" smtClean="0"/>
              <a:t>Aulich / Sibilski 21.11.2016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7021789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/>
          <p:cNvSpPr txBox="1">
            <a:spLocks noChangeArrowheads="1"/>
          </p:cNvSpPr>
          <p:nvPr/>
        </p:nvSpPr>
        <p:spPr bwMode="auto">
          <a:xfrm>
            <a:off x="2681388" y="1124744"/>
            <a:ext cx="37661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4.	Bauleitplanung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26" name="Textfeld 25"/>
          <p:cNvSpPr txBox="1">
            <a:spLocks noChangeArrowheads="1"/>
          </p:cNvSpPr>
          <p:nvPr/>
        </p:nvSpPr>
        <p:spPr bwMode="auto">
          <a:xfrm>
            <a:off x="243982" y="188640"/>
            <a:ext cx="86409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800" b="1" dirty="0">
                <a:solidFill>
                  <a:srgbClr val="0070C0"/>
                </a:solidFill>
                <a:ea typeface="ＭＳ Ｐゴシック" pitchFamily="-112" charset="-128"/>
              </a:rPr>
              <a:t>Konflikte mit der Neuausweisung von Überschwemmungsgebieten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374" y="2207998"/>
            <a:ext cx="5773242" cy="4089143"/>
          </a:xfrm>
          <a:prstGeom prst="rect">
            <a:avLst/>
          </a:prstGeom>
          <a:effectLst>
            <a:outerShdw blurRad="50800" dist="38100" dir="2700000" algn="tl" rotWithShape="0">
              <a:srgbClr val="0070C0"/>
            </a:outerShdw>
          </a:effectLst>
        </p:spPr>
      </p:pic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1662374" y="5927809"/>
            <a:ext cx="5773242" cy="369332"/>
          </a:xfrm>
          <a:prstGeom prst="rect">
            <a:avLst/>
          </a:prstGeom>
          <a:solidFill>
            <a:schemeClr val="accent1">
              <a:alpha val="73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 EU-WRRL Umsetzungsfahrplan</a:t>
            </a:r>
            <a:endParaRPr lang="de-DE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243984" y="1628800"/>
            <a:ext cx="86409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Möglichkeiten - Beispiel</a:t>
            </a:r>
            <a:endParaRPr lang="de-DE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1" name="Textfeld 11"/>
          <p:cNvSpPr txBox="1">
            <a:spLocks noChangeArrowheads="1"/>
          </p:cNvSpPr>
          <p:nvPr/>
        </p:nvSpPr>
        <p:spPr bwMode="auto">
          <a:xfrm>
            <a:off x="7020272" y="6653120"/>
            <a:ext cx="17487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800" dirty="0" smtClean="0"/>
              <a:t>Aulich / Sibilski 21.11.2016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8243678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243984" y="1628800"/>
            <a:ext cx="86409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Möglichkeiten - Beispiel</a:t>
            </a:r>
            <a:endParaRPr lang="de-DE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22" name="Textfeld 21"/>
          <p:cNvSpPr txBox="1">
            <a:spLocks noChangeArrowheads="1"/>
          </p:cNvSpPr>
          <p:nvPr/>
        </p:nvSpPr>
        <p:spPr bwMode="auto">
          <a:xfrm>
            <a:off x="2681388" y="1124744"/>
            <a:ext cx="37661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4.	Bauleitplanung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26" name="Textfeld 25"/>
          <p:cNvSpPr txBox="1">
            <a:spLocks noChangeArrowheads="1"/>
          </p:cNvSpPr>
          <p:nvPr/>
        </p:nvSpPr>
        <p:spPr bwMode="auto">
          <a:xfrm>
            <a:off x="243982" y="188640"/>
            <a:ext cx="86409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800" b="1" dirty="0">
                <a:solidFill>
                  <a:srgbClr val="0070C0"/>
                </a:solidFill>
                <a:ea typeface="ＭＳ Ｐゴシック" pitchFamily="-112" charset="-128"/>
              </a:rPr>
              <a:t>Konflikte mit der Neuausweisung von Überschwemmungsgebieten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58" y="2030594"/>
            <a:ext cx="5472608" cy="4357695"/>
          </a:xfrm>
          <a:prstGeom prst="rect">
            <a:avLst/>
          </a:prstGeom>
          <a:effectLst>
            <a:outerShdw blurRad="50800" dist="38100" dir="2700000" algn="ctr" rotWithShape="0">
              <a:srgbClr val="0070C0"/>
            </a:outerShdw>
          </a:effectLst>
        </p:spPr>
      </p:pic>
      <p:cxnSp>
        <p:nvCxnSpPr>
          <p:cNvPr id="8" name="Gerade Verbindung 7"/>
          <p:cNvCxnSpPr/>
          <p:nvPr/>
        </p:nvCxnSpPr>
        <p:spPr>
          <a:xfrm>
            <a:off x="7740352" y="270892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>
            <a:off x="2339752" y="486916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 flipH="1">
            <a:off x="3254152" y="4077072"/>
            <a:ext cx="165720" cy="1706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ihandform 22"/>
          <p:cNvSpPr/>
          <p:nvPr/>
        </p:nvSpPr>
        <p:spPr>
          <a:xfrm>
            <a:off x="2378319" y="2128184"/>
            <a:ext cx="3877408" cy="2857499"/>
          </a:xfrm>
          <a:custGeom>
            <a:avLst/>
            <a:gdLst>
              <a:gd name="connsiteX0" fmla="*/ 0 w 3877408"/>
              <a:gd name="connsiteY0" fmla="*/ 2751993 h 2751993"/>
              <a:gd name="connsiteX1" fmla="*/ 158262 w 3877408"/>
              <a:gd name="connsiteY1" fmla="*/ 2628900 h 2751993"/>
              <a:gd name="connsiteX2" fmla="*/ 325316 w 3877408"/>
              <a:gd name="connsiteY2" fmla="*/ 2461847 h 2751993"/>
              <a:gd name="connsiteX3" fmla="*/ 589085 w 3877408"/>
              <a:gd name="connsiteY3" fmla="*/ 2329962 h 2751993"/>
              <a:gd name="connsiteX4" fmla="*/ 852854 w 3877408"/>
              <a:gd name="connsiteY4" fmla="*/ 2162908 h 2751993"/>
              <a:gd name="connsiteX5" fmla="*/ 1195754 w 3877408"/>
              <a:gd name="connsiteY5" fmla="*/ 1723293 h 2751993"/>
              <a:gd name="connsiteX6" fmla="*/ 1397977 w 3877408"/>
              <a:gd name="connsiteY6" fmla="*/ 1424354 h 2751993"/>
              <a:gd name="connsiteX7" fmla="*/ 1740877 w 3877408"/>
              <a:gd name="connsiteY7" fmla="*/ 1143000 h 2751993"/>
              <a:gd name="connsiteX8" fmla="*/ 2180493 w 3877408"/>
              <a:gd name="connsiteY8" fmla="*/ 844062 h 2751993"/>
              <a:gd name="connsiteX9" fmla="*/ 2409093 w 3877408"/>
              <a:gd name="connsiteY9" fmla="*/ 729762 h 2751993"/>
              <a:gd name="connsiteX10" fmla="*/ 2672862 w 3877408"/>
              <a:gd name="connsiteY10" fmla="*/ 553916 h 2751993"/>
              <a:gd name="connsiteX11" fmla="*/ 2954216 w 3877408"/>
              <a:gd name="connsiteY11" fmla="*/ 395654 h 2751993"/>
              <a:gd name="connsiteX12" fmla="*/ 3261947 w 3877408"/>
              <a:gd name="connsiteY12" fmla="*/ 254977 h 2751993"/>
              <a:gd name="connsiteX13" fmla="*/ 3525716 w 3877408"/>
              <a:gd name="connsiteY13" fmla="*/ 193431 h 2751993"/>
              <a:gd name="connsiteX14" fmla="*/ 3763108 w 3877408"/>
              <a:gd name="connsiteY14" fmla="*/ 105508 h 2751993"/>
              <a:gd name="connsiteX15" fmla="*/ 3877408 w 3877408"/>
              <a:gd name="connsiteY15" fmla="*/ 0 h 2751993"/>
              <a:gd name="connsiteX16" fmla="*/ 2655277 w 3877408"/>
              <a:gd name="connsiteY16" fmla="*/ 342900 h 2751993"/>
              <a:gd name="connsiteX17" fmla="*/ 1696916 w 3877408"/>
              <a:gd name="connsiteY17" fmla="*/ 1002323 h 2751993"/>
              <a:gd name="connsiteX18" fmla="*/ 1327639 w 3877408"/>
              <a:gd name="connsiteY18" fmla="*/ 1292470 h 2751993"/>
              <a:gd name="connsiteX19" fmla="*/ 1099039 w 3877408"/>
              <a:gd name="connsiteY19" fmla="*/ 1556239 h 2751993"/>
              <a:gd name="connsiteX20" fmla="*/ 967154 w 3877408"/>
              <a:gd name="connsiteY20" fmla="*/ 1837593 h 2751993"/>
              <a:gd name="connsiteX21" fmla="*/ 791308 w 3877408"/>
              <a:gd name="connsiteY21" fmla="*/ 2083777 h 2751993"/>
              <a:gd name="connsiteX22" fmla="*/ 527539 w 3877408"/>
              <a:gd name="connsiteY22" fmla="*/ 2233247 h 2751993"/>
              <a:gd name="connsiteX23" fmla="*/ 290147 w 3877408"/>
              <a:gd name="connsiteY23" fmla="*/ 2409093 h 2751993"/>
              <a:gd name="connsiteX24" fmla="*/ 105508 w 3877408"/>
              <a:gd name="connsiteY24" fmla="*/ 2540977 h 2751993"/>
              <a:gd name="connsiteX25" fmla="*/ 0 w 3877408"/>
              <a:gd name="connsiteY25" fmla="*/ 2751993 h 2751993"/>
              <a:gd name="connsiteX0" fmla="*/ 0 w 3877408"/>
              <a:gd name="connsiteY0" fmla="*/ 2751993 h 2751993"/>
              <a:gd name="connsiteX1" fmla="*/ 158262 w 3877408"/>
              <a:gd name="connsiteY1" fmla="*/ 2628900 h 2751993"/>
              <a:gd name="connsiteX2" fmla="*/ 325316 w 3877408"/>
              <a:gd name="connsiteY2" fmla="*/ 2461847 h 2751993"/>
              <a:gd name="connsiteX3" fmla="*/ 589085 w 3877408"/>
              <a:gd name="connsiteY3" fmla="*/ 2329962 h 2751993"/>
              <a:gd name="connsiteX4" fmla="*/ 852854 w 3877408"/>
              <a:gd name="connsiteY4" fmla="*/ 2162908 h 2751993"/>
              <a:gd name="connsiteX5" fmla="*/ 1195754 w 3877408"/>
              <a:gd name="connsiteY5" fmla="*/ 1723293 h 2751993"/>
              <a:gd name="connsiteX6" fmla="*/ 1397977 w 3877408"/>
              <a:gd name="connsiteY6" fmla="*/ 1424354 h 2751993"/>
              <a:gd name="connsiteX7" fmla="*/ 1740877 w 3877408"/>
              <a:gd name="connsiteY7" fmla="*/ 1143000 h 2751993"/>
              <a:gd name="connsiteX8" fmla="*/ 2180493 w 3877408"/>
              <a:gd name="connsiteY8" fmla="*/ 844062 h 2751993"/>
              <a:gd name="connsiteX9" fmla="*/ 2435470 w 3877408"/>
              <a:gd name="connsiteY9" fmla="*/ 782516 h 2751993"/>
              <a:gd name="connsiteX10" fmla="*/ 2672862 w 3877408"/>
              <a:gd name="connsiteY10" fmla="*/ 553916 h 2751993"/>
              <a:gd name="connsiteX11" fmla="*/ 2954216 w 3877408"/>
              <a:gd name="connsiteY11" fmla="*/ 395654 h 2751993"/>
              <a:gd name="connsiteX12" fmla="*/ 3261947 w 3877408"/>
              <a:gd name="connsiteY12" fmla="*/ 254977 h 2751993"/>
              <a:gd name="connsiteX13" fmla="*/ 3525716 w 3877408"/>
              <a:gd name="connsiteY13" fmla="*/ 193431 h 2751993"/>
              <a:gd name="connsiteX14" fmla="*/ 3763108 w 3877408"/>
              <a:gd name="connsiteY14" fmla="*/ 105508 h 2751993"/>
              <a:gd name="connsiteX15" fmla="*/ 3877408 w 3877408"/>
              <a:gd name="connsiteY15" fmla="*/ 0 h 2751993"/>
              <a:gd name="connsiteX16" fmla="*/ 2655277 w 3877408"/>
              <a:gd name="connsiteY16" fmla="*/ 342900 h 2751993"/>
              <a:gd name="connsiteX17" fmla="*/ 1696916 w 3877408"/>
              <a:gd name="connsiteY17" fmla="*/ 1002323 h 2751993"/>
              <a:gd name="connsiteX18" fmla="*/ 1327639 w 3877408"/>
              <a:gd name="connsiteY18" fmla="*/ 1292470 h 2751993"/>
              <a:gd name="connsiteX19" fmla="*/ 1099039 w 3877408"/>
              <a:gd name="connsiteY19" fmla="*/ 1556239 h 2751993"/>
              <a:gd name="connsiteX20" fmla="*/ 967154 w 3877408"/>
              <a:gd name="connsiteY20" fmla="*/ 1837593 h 2751993"/>
              <a:gd name="connsiteX21" fmla="*/ 791308 w 3877408"/>
              <a:gd name="connsiteY21" fmla="*/ 2083777 h 2751993"/>
              <a:gd name="connsiteX22" fmla="*/ 527539 w 3877408"/>
              <a:gd name="connsiteY22" fmla="*/ 2233247 h 2751993"/>
              <a:gd name="connsiteX23" fmla="*/ 290147 w 3877408"/>
              <a:gd name="connsiteY23" fmla="*/ 2409093 h 2751993"/>
              <a:gd name="connsiteX24" fmla="*/ 105508 w 3877408"/>
              <a:gd name="connsiteY24" fmla="*/ 2540977 h 2751993"/>
              <a:gd name="connsiteX25" fmla="*/ 0 w 3877408"/>
              <a:gd name="connsiteY25" fmla="*/ 2751993 h 2751993"/>
              <a:gd name="connsiteX0" fmla="*/ 0 w 3877408"/>
              <a:gd name="connsiteY0" fmla="*/ 2751993 h 2751993"/>
              <a:gd name="connsiteX1" fmla="*/ 158262 w 3877408"/>
              <a:gd name="connsiteY1" fmla="*/ 2628900 h 2751993"/>
              <a:gd name="connsiteX2" fmla="*/ 325316 w 3877408"/>
              <a:gd name="connsiteY2" fmla="*/ 2461847 h 2751993"/>
              <a:gd name="connsiteX3" fmla="*/ 589085 w 3877408"/>
              <a:gd name="connsiteY3" fmla="*/ 2329962 h 2751993"/>
              <a:gd name="connsiteX4" fmla="*/ 852854 w 3877408"/>
              <a:gd name="connsiteY4" fmla="*/ 2162908 h 2751993"/>
              <a:gd name="connsiteX5" fmla="*/ 1195754 w 3877408"/>
              <a:gd name="connsiteY5" fmla="*/ 1723293 h 2751993"/>
              <a:gd name="connsiteX6" fmla="*/ 1397977 w 3877408"/>
              <a:gd name="connsiteY6" fmla="*/ 1424354 h 2751993"/>
              <a:gd name="connsiteX7" fmla="*/ 1740877 w 3877408"/>
              <a:gd name="connsiteY7" fmla="*/ 1143000 h 2751993"/>
              <a:gd name="connsiteX8" fmla="*/ 2180493 w 3877408"/>
              <a:gd name="connsiteY8" fmla="*/ 844062 h 2751993"/>
              <a:gd name="connsiteX9" fmla="*/ 2435470 w 3877408"/>
              <a:gd name="connsiteY9" fmla="*/ 782516 h 2751993"/>
              <a:gd name="connsiteX10" fmla="*/ 2699239 w 3877408"/>
              <a:gd name="connsiteY10" fmla="*/ 615463 h 2751993"/>
              <a:gd name="connsiteX11" fmla="*/ 2954216 w 3877408"/>
              <a:gd name="connsiteY11" fmla="*/ 395654 h 2751993"/>
              <a:gd name="connsiteX12" fmla="*/ 3261947 w 3877408"/>
              <a:gd name="connsiteY12" fmla="*/ 254977 h 2751993"/>
              <a:gd name="connsiteX13" fmla="*/ 3525716 w 3877408"/>
              <a:gd name="connsiteY13" fmla="*/ 193431 h 2751993"/>
              <a:gd name="connsiteX14" fmla="*/ 3763108 w 3877408"/>
              <a:gd name="connsiteY14" fmla="*/ 105508 h 2751993"/>
              <a:gd name="connsiteX15" fmla="*/ 3877408 w 3877408"/>
              <a:gd name="connsiteY15" fmla="*/ 0 h 2751993"/>
              <a:gd name="connsiteX16" fmla="*/ 2655277 w 3877408"/>
              <a:gd name="connsiteY16" fmla="*/ 342900 h 2751993"/>
              <a:gd name="connsiteX17" fmla="*/ 1696916 w 3877408"/>
              <a:gd name="connsiteY17" fmla="*/ 1002323 h 2751993"/>
              <a:gd name="connsiteX18" fmla="*/ 1327639 w 3877408"/>
              <a:gd name="connsiteY18" fmla="*/ 1292470 h 2751993"/>
              <a:gd name="connsiteX19" fmla="*/ 1099039 w 3877408"/>
              <a:gd name="connsiteY19" fmla="*/ 1556239 h 2751993"/>
              <a:gd name="connsiteX20" fmla="*/ 967154 w 3877408"/>
              <a:gd name="connsiteY20" fmla="*/ 1837593 h 2751993"/>
              <a:gd name="connsiteX21" fmla="*/ 791308 w 3877408"/>
              <a:gd name="connsiteY21" fmla="*/ 2083777 h 2751993"/>
              <a:gd name="connsiteX22" fmla="*/ 527539 w 3877408"/>
              <a:gd name="connsiteY22" fmla="*/ 2233247 h 2751993"/>
              <a:gd name="connsiteX23" fmla="*/ 290147 w 3877408"/>
              <a:gd name="connsiteY23" fmla="*/ 2409093 h 2751993"/>
              <a:gd name="connsiteX24" fmla="*/ 105508 w 3877408"/>
              <a:gd name="connsiteY24" fmla="*/ 2540977 h 2751993"/>
              <a:gd name="connsiteX25" fmla="*/ 0 w 3877408"/>
              <a:gd name="connsiteY25" fmla="*/ 2751993 h 2751993"/>
              <a:gd name="connsiteX0" fmla="*/ 0 w 3877408"/>
              <a:gd name="connsiteY0" fmla="*/ 2751993 h 2751993"/>
              <a:gd name="connsiteX1" fmla="*/ 158262 w 3877408"/>
              <a:gd name="connsiteY1" fmla="*/ 2628900 h 2751993"/>
              <a:gd name="connsiteX2" fmla="*/ 325316 w 3877408"/>
              <a:gd name="connsiteY2" fmla="*/ 2461847 h 2751993"/>
              <a:gd name="connsiteX3" fmla="*/ 589085 w 3877408"/>
              <a:gd name="connsiteY3" fmla="*/ 2329962 h 2751993"/>
              <a:gd name="connsiteX4" fmla="*/ 852854 w 3877408"/>
              <a:gd name="connsiteY4" fmla="*/ 2162908 h 2751993"/>
              <a:gd name="connsiteX5" fmla="*/ 1195754 w 3877408"/>
              <a:gd name="connsiteY5" fmla="*/ 1723293 h 2751993"/>
              <a:gd name="connsiteX6" fmla="*/ 1397977 w 3877408"/>
              <a:gd name="connsiteY6" fmla="*/ 1424354 h 2751993"/>
              <a:gd name="connsiteX7" fmla="*/ 1740877 w 3877408"/>
              <a:gd name="connsiteY7" fmla="*/ 1143000 h 2751993"/>
              <a:gd name="connsiteX8" fmla="*/ 2180493 w 3877408"/>
              <a:gd name="connsiteY8" fmla="*/ 844062 h 2751993"/>
              <a:gd name="connsiteX9" fmla="*/ 2435470 w 3877408"/>
              <a:gd name="connsiteY9" fmla="*/ 782516 h 2751993"/>
              <a:gd name="connsiteX10" fmla="*/ 2699239 w 3877408"/>
              <a:gd name="connsiteY10" fmla="*/ 615463 h 2751993"/>
              <a:gd name="connsiteX11" fmla="*/ 2998178 w 3877408"/>
              <a:gd name="connsiteY11" fmla="*/ 448408 h 2751993"/>
              <a:gd name="connsiteX12" fmla="*/ 3261947 w 3877408"/>
              <a:gd name="connsiteY12" fmla="*/ 254977 h 2751993"/>
              <a:gd name="connsiteX13" fmla="*/ 3525716 w 3877408"/>
              <a:gd name="connsiteY13" fmla="*/ 193431 h 2751993"/>
              <a:gd name="connsiteX14" fmla="*/ 3763108 w 3877408"/>
              <a:gd name="connsiteY14" fmla="*/ 105508 h 2751993"/>
              <a:gd name="connsiteX15" fmla="*/ 3877408 w 3877408"/>
              <a:gd name="connsiteY15" fmla="*/ 0 h 2751993"/>
              <a:gd name="connsiteX16" fmla="*/ 2655277 w 3877408"/>
              <a:gd name="connsiteY16" fmla="*/ 342900 h 2751993"/>
              <a:gd name="connsiteX17" fmla="*/ 1696916 w 3877408"/>
              <a:gd name="connsiteY17" fmla="*/ 1002323 h 2751993"/>
              <a:gd name="connsiteX18" fmla="*/ 1327639 w 3877408"/>
              <a:gd name="connsiteY18" fmla="*/ 1292470 h 2751993"/>
              <a:gd name="connsiteX19" fmla="*/ 1099039 w 3877408"/>
              <a:gd name="connsiteY19" fmla="*/ 1556239 h 2751993"/>
              <a:gd name="connsiteX20" fmla="*/ 967154 w 3877408"/>
              <a:gd name="connsiteY20" fmla="*/ 1837593 h 2751993"/>
              <a:gd name="connsiteX21" fmla="*/ 791308 w 3877408"/>
              <a:gd name="connsiteY21" fmla="*/ 2083777 h 2751993"/>
              <a:gd name="connsiteX22" fmla="*/ 527539 w 3877408"/>
              <a:gd name="connsiteY22" fmla="*/ 2233247 h 2751993"/>
              <a:gd name="connsiteX23" fmla="*/ 290147 w 3877408"/>
              <a:gd name="connsiteY23" fmla="*/ 2409093 h 2751993"/>
              <a:gd name="connsiteX24" fmla="*/ 105508 w 3877408"/>
              <a:gd name="connsiteY24" fmla="*/ 2540977 h 2751993"/>
              <a:gd name="connsiteX25" fmla="*/ 0 w 3877408"/>
              <a:gd name="connsiteY25" fmla="*/ 2751993 h 2751993"/>
              <a:gd name="connsiteX0" fmla="*/ 0 w 3877408"/>
              <a:gd name="connsiteY0" fmla="*/ 2751993 h 2751993"/>
              <a:gd name="connsiteX1" fmla="*/ 158262 w 3877408"/>
              <a:gd name="connsiteY1" fmla="*/ 2628900 h 2751993"/>
              <a:gd name="connsiteX2" fmla="*/ 325316 w 3877408"/>
              <a:gd name="connsiteY2" fmla="*/ 2461847 h 2751993"/>
              <a:gd name="connsiteX3" fmla="*/ 589085 w 3877408"/>
              <a:gd name="connsiteY3" fmla="*/ 2329962 h 2751993"/>
              <a:gd name="connsiteX4" fmla="*/ 852854 w 3877408"/>
              <a:gd name="connsiteY4" fmla="*/ 2162908 h 2751993"/>
              <a:gd name="connsiteX5" fmla="*/ 1195754 w 3877408"/>
              <a:gd name="connsiteY5" fmla="*/ 1723293 h 2751993"/>
              <a:gd name="connsiteX6" fmla="*/ 1397977 w 3877408"/>
              <a:gd name="connsiteY6" fmla="*/ 1424354 h 2751993"/>
              <a:gd name="connsiteX7" fmla="*/ 1740877 w 3877408"/>
              <a:gd name="connsiteY7" fmla="*/ 1143000 h 2751993"/>
              <a:gd name="connsiteX8" fmla="*/ 2242039 w 3877408"/>
              <a:gd name="connsiteY8" fmla="*/ 914401 h 2751993"/>
              <a:gd name="connsiteX9" fmla="*/ 2435470 w 3877408"/>
              <a:gd name="connsiteY9" fmla="*/ 782516 h 2751993"/>
              <a:gd name="connsiteX10" fmla="*/ 2699239 w 3877408"/>
              <a:gd name="connsiteY10" fmla="*/ 615463 h 2751993"/>
              <a:gd name="connsiteX11" fmla="*/ 2998178 w 3877408"/>
              <a:gd name="connsiteY11" fmla="*/ 448408 h 2751993"/>
              <a:gd name="connsiteX12" fmla="*/ 3261947 w 3877408"/>
              <a:gd name="connsiteY12" fmla="*/ 254977 h 2751993"/>
              <a:gd name="connsiteX13" fmla="*/ 3525716 w 3877408"/>
              <a:gd name="connsiteY13" fmla="*/ 193431 h 2751993"/>
              <a:gd name="connsiteX14" fmla="*/ 3763108 w 3877408"/>
              <a:gd name="connsiteY14" fmla="*/ 105508 h 2751993"/>
              <a:gd name="connsiteX15" fmla="*/ 3877408 w 3877408"/>
              <a:gd name="connsiteY15" fmla="*/ 0 h 2751993"/>
              <a:gd name="connsiteX16" fmla="*/ 2655277 w 3877408"/>
              <a:gd name="connsiteY16" fmla="*/ 342900 h 2751993"/>
              <a:gd name="connsiteX17" fmla="*/ 1696916 w 3877408"/>
              <a:gd name="connsiteY17" fmla="*/ 1002323 h 2751993"/>
              <a:gd name="connsiteX18" fmla="*/ 1327639 w 3877408"/>
              <a:gd name="connsiteY18" fmla="*/ 1292470 h 2751993"/>
              <a:gd name="connsiteX19" fmla="*/ 1099039 w 3877408"/>
              <a:gd name="connsiteY19" fmla="*/ 1556239 h 2751993"/>
              <a:gd name="connsiteX20" fmla="*/ 967154 w 3877408"/>
              <a:gd name="connsiteY20" fmla="*/ 1837593 h 2751993"/>
              <a:gd name="connsiteX21" fmla="*/ 791308 w 3877408"/>
              <a:gd name="connsiteY21" fmla="*/ 2083777 h 2751993"/>
              <a:gd name="connsiteX22" fmla="*/ 527539 w 3877408"/>
              <a:gd name="connsiteY22" fmla="*/ 2233247 h 2751993"/>
              <a:gd name="connsiteX23" fmla="*/ 290147 w 3877408"/>
              <a:gd name="connsiteY23" fmla="*/ 2409093 h 2751993"/>
              <a:gd name="connsiteX24" fmla="*/ 105508 w 3877408"/>
              <a:gd name="connsiteY24" fmla="*/ 2540977 h 2751993"/>
              <a:gd name="connsiteX25" fmla="*/ 0 w 3877408"/>
              <a:gd name="connsiteY25" fmla="*/ 2751993 h 2751993"/>
              <a:gd name="connsiteX0" fmla="*/ 0 w 3877408"/>
              <a:gd name="connsiteY0" fmla="*/ 2751993 h 2751993"/>
              <a:gd name="connsiteX1" fmla="*/ 158262 w 3877408"/>
              <a:gd name="connsiteY1" fmla="*/ 2628900 h 2751993"/>
              <a:gd name="connsiteX2" fmla="*/ 325316 w 3877408"/>
              <a:gd name="connsiteY2" fmla="*/ 2461847 h 2751993"/>
              <a:gd name="connsiteX3" fmla="*/ 589085 w 3877408"/>
              <a:gd name="connsiteY3" fmla="*/ 2329962 h 2751993"/>
              <a:gd name="connsiteX4" fmla="*/ 852854 w 3877408"/>
              <a:gd name="connsiteY4" fmla="*/ 2162908 h 2751993"/>
              <a:gd name="connsiteX5" fmla="*/ 1195754 w 3877408"/>
              <a:gd name="connsiteY5" fmla="*/ 1723293 h 2751993"/>
              <a:gd name="connsiteX6" fmla="*/ 1397977 w 3877408"/>
              <a:gd name="connsiteY6" fmla="*/ 1424354 h 2751993"/>
              <a:gd name="connsiteX7" fmla="*/ 1846385 w 3877408"/>
              <a:gd name="connsiteY7" fmla="*/ 1266092 h 2751993"/>
              <a:gd name="connsiteX8" fmla="*/ 2242039 w 3877408"/>
              <a:gd name="connsiteY8" fmla="*/ 914401 h 2751993"/>
              <a:gd name="connsiteX9" fmla="*/ 2435470 w 3877408"/>
              <a:gd name="connsiteY9" fmla="*/ 782516 h 2751993"/>
              <a:gd name="connsiteX10" fmla="*/ 2699239 w 3877408"/>
              <a:gd name="connsiteY10" fmla="*/ 615463 h 2751993"/>
              <a:gd name="connsiteX11" fmla="*/ 2998178 w 3877408"/>
              <a:gd name="connsiteY11" fmla="*/ 448408 h 2751993"/>
              <a:gd name="connsiteX12" fmla="*/ 3261947 w 3877408"/>
              <a:gd name="connsiteY12" fmla="*/ 254977 h 2751993"/>
              <a:gd name="connsiteX13" fmla="*/ 3525716 w 3877408"/>
              <a:gd name="connsiteY13" fmla="*/ 193431 h 2751993"/>
              <a:gd name="connsiteX14" fmla="*/ 3763108 w 3877408"/>
              <a:gd name="connsiteY14" fmla="*/ 105508 h 2751993"/>
              <a:gd name="connsiteX15" fmla="*/ 3877408 w 3877408"/>
              <a:gd name="connsiteY15" fmla="*/ 0 h 2751993"/>
              <a:gd name="connsiteX16" fmla="*/ 2655277 w 3877408"/>
              <a:gd name="connsiteY16" fmla="*/ 342900 h 2751993"/>
              <a:gd name="connsiteX17" fmla="*/ 1696916 w 3877408"/>
              <a:gd name="connsiteY17" fmla="*/ 1002323 h 2751993"/>
              <a:gd name="connsiteX18" fmla="*/ 1327639 w 3877408"/>
              <a:gd name="connsiteY18" fmla="*/ 1292470 h 2751993"/>
              <a:gd name="connsiteX19" fmla="*/ 1099039 w 3877408"/>
              <a:gd name="connsiteY19" fmla="*/ 1556239 h 2751993"/>
              <a:gd name="connsiteX20" fmla="*/ 967154 w 3877408"/>
              <a:gd name="connsiteY20" fmla="*/ 1837593 h 2751993"/>
              <a:gd name="connsiteX21" fmla="*/ 791308 w 3877408"/>
              <a:gd name="connsiteY21" fmla="*/ 2083777 h 2751993"/>
              <a:gd name="connsiteX22" fmla="*/ 527539 w 3877408"/>
              <a:gd name="connsiteY22" fmla="*/ 2233247 h 2751993"/>
              <a:gd name="connsiteX23" fmla="*/ 290147 w 3877408"/>
              <a:gd name="connsiteY23" fmla="*/ 2409093 h 2751993"/>
              <a:gd name="connsiteX24" fmla="*/ 105508 w 3877408"/>
              <a:gd name="connsiteY24" fmla="*/ 2540977 h 2751993"/>
              <a:gd name="connsiteX25" fmla="*/ 0 w 3877408"/>
              <a:gd name="connsiteY25" fmla="*/ 2751993 h 2751993"/>
              <a:gd name="connsiteX0" fmla="*/ 0 w 3877408"/>
              <a:gd name="connsiteY0" fmla="*/ 2751993 h 2751993"/>
              <a:gd name="connsiteX1" fmla="*/ 158262 w 3877408"/>
              <a:gd name="connsiteY1" fmla="*/ 2628900 h 2751993"/>
              <a:gd name="connsiteX2" fmla="*/ 325316 w 3877408"/>
              <a:gd name="connsiteY2" fmla="*/ 2461847 h 2751993"/>
              <a:gd name="connsiteX3" fmla="*/ 589085 w 3877408"/>
              <a:gd name="connsiteY3" fmla="*/ 2329962 h 2751993"/>
              <a:gd name="connsiteX4" fmla="*/ 852854 w 3877408"/>
              <a:gd name="connsiteY4" fmla="*/ 2162908 h 2751993"/>
              <a:gd name="connsiteX5" fmla="*/ 1195754 w 3877408"/>
              <a:gd name="connsiteY5" fmla="*/ 1723293 h 2751993"/>
              <a:gd name="connsiteX6" fmla="*/ 1547447 w 3877408"/>
              <a:gd name="connsiteY6" fmla="*/ 1565030 h 2751993"/>
              <a:gd name="connsiteX7" fmla="*/ 1846385 w 3877408"/>
              <a:gd name="connsiteY7" fmla="*/ 1266092 h 2751993"/>
              <a:gd name="connsiteX8" fmla="*/ 2242039 w 3877408"/>
              <a:gd name="connsiteY8" fmla="*/ 914401 h 2751993"/>
              <a:gd name="connsiteX9" fmla="*/ 2435470 w 3877408"/>
              <a:gd name="connsiteY9" fmla="*/ 782516 h 2751993"/>
              <a:gd name="connsiteX10" fmla="*/ 2699239 w 3877408"/>
              <a:gd name="connsiteY10" fmla="*/ 615463 h 2751993"/>
              <a:gd name="connsiteX11" fmla="*/ 2998178 w 3877408"/>
              <a:gd name="connsiteY11" fmla="*/ 448408 h 2751993"/>
              <a:gd name="connsiteX12" fmla="*/ 3261947 w 3877408"/>
              <a:gd name="connsiteY12" fmla="*/ 254977 h 2751993"/>
              <a:gd name="connsiteX13" fmla="*/ 3525716 w 3877408"/>
              <a:gd name="connsiteY13" fmla="*/ 193431 h 2751993"/>
              <a:gd name="connsiteX14" fmla="*/ 3763108 w 3877408"/>
              <a:gd name="connsiteY14" fmla="*/ 105508 h 2751993"/>
              <a:gd name="connsiteX15" fmla="*/ 3877408 w 3877408"/>
              <a:gd name="connsiteY15" fmla="*/ 0 h 2751993"/>
              <a:gd name="connsiteX16" fmla="*/ 2655277 w 3877408"/>
              <a:gd name="connsiteY16" fmla="*/ 342900 h 2751993"/>
              <a:gd name="connsiteX17" fmla="*/ 1696916 w 3877408"/>
              <a:gd name="connsiteY17" fmla="*/ 1002323 h 2751993"/>
              <a:gd name="connsiteX18" fmla="*/ 1327639 w 3877408"/>
              <a:gd name="connsiteY18" fmla="*/ 1292470 h 2751993"/>
              <a:gd name="connsiteX19" fmla="*/ 1099039 w 3877408"/>
              <a:gd name="connsiteY19" fmla="*/ 1556239 h 2751993"/>
              <a:gd name="connsiteX20" fmla="*/ 967154 w 3877408"/>
              <a:gd name="connsiteY20" fmla="*/ 1837593 h 2751993"/>
              <a:gd name="connsiteX21" fmla="*/ 791308 w 3877408"/>
              <a:gd name="connsiteY21" fmla="*/ 2083777 h 2751993"/>
              <a:gd name="connsiteX22" fmla="*/ 527539 w 3877408"/>
              <a:gd name="connsiteY22" fmla="*/ 2233247 h 2751993"/>
              <a:gd name="connsiteX23" fmla="*/ 290147 w 3877408"/>
              <a:gd name="connsiteY23" fmla="*/ 2409093 h 2751993"/>
              <a:gd name="connsiteX24" fmla="*/ 105508 w 3877408"/>
              <a:gd name="connsiteY24" fmla="*/ 2540977 h 2751993"/>
              <a:gd name="connsiteX25" fmla="*/ 0 w 3877408"/>
              <a:gd name="connsiteY25" fmla="*/ 2751993 h 2751993"/>
              <a:gd name="connsiteX0" fmla="*/ 0 w 3877408"/>
              <a:gd name="connsiteY0" fmla="*/ 2751993 h 2751993"/>
              <a:gd name="connsiteX1" fmla="*/ 158262 w 3877408"/>
              <a:gd name="connsiteY1" fmla="*/ 2628900 h 2751993"/>
              <a:gd name="connsiteX2" fmla="*/ 325316 w 3877408"/>
              <a:gd name="connsiteY2" fmla="*/ 2461847 h 2751993"/>
              <a:gd name="connsiteX3" fmla="*/ 589085 w 3877408"/>
              <a:gd name="connsiteY3" fmla="*/ 2329962 h 2751993"/>
              <a:gd name="connsiteX4" fmla="*/ 852854 w 3877408"/>
              <a:gd name="connsiteY4" fmla="*/ 2162908 h 2751993"/>
              <a:gd name="connsiteX5" fmla="*/ 1257300 w 3877408"/>
              <a:gd name="connsiteY5" fmla="*/ 1802423 h 2751993"/>
              <a:gd name="connsiteX6" fmla="*/ 1547447 w 3877408"/>
              <a:gd name="connsiteY6" fmla="*/ 1565030 h 2751993"/>
              <a:gd name="connsiteX7" fmla="*/ 1846385 w 3877408"/>
              <a:gd name="connsiteY7" fmla="*/ 1266092 h 2751993"/>
              <a:gd name="connsiteX8" fmla="*/ 2242039 w 3877408"/>
              <a:gd name="connsiteY8" fmla="*/ 914401 h 2751993"/>
              <a:gd name="connsiteX9" fmla="*/ 2435470 w 3877408"/>
              <a:gd name="connsiteY9" fmla="*/ 782516 h 2751993"/>
              <a:gd name="connsiteX10" fmla="*/ 2699239 w 3877408"/>
              <a:gd name="connsiteY10" fmla="*/ 615463 h 2751993"/>
              <a:gd name="connsiteX11" fmla="*/ 2998178 w 3877408"/>
              <a:gd name="connsiteY11" fmla="*/ 448408 h 2751993"/>
              <a:gd name="connsiteX12" fmla="*/ 3261947 w 3877408"/>
              <a:gd name="connsiteY12" fmla="*/ 254977 h 2751993"/>
              <a:gd name="connsiteX13" fmla="*/ 3525716 w 3877408"/>
              <a:gd name="connsiteY13" fmla="*/ 193431 h 2751993"/>
              <a:gd name="connsiteX14" fmla="*/ 3763108 w 3877408"/>
              <a:gd name="connsiteY14" fmla="*/ 105508 h 2751993"/>
              <a:gd name="connsiteX15" fmla="*/ 3877408 w 3877408"/>
              <a:gd name="connsiteY15" fmla="*/ 0 h 2751993"/>
              <a:gd name="connsiteX16" fmla="*/ 2655277 w 3877408"/>
              <a:gd name="connsiteY16" fmla="*/ 342900 h 2751993"/>
              <a:gd name="connsiteX17" fmla="*/ 1696916 w 3877408"/>
              <a:gd name="connsiteY17" fmla="*/ 1002323 h 2751993"/>
              <a:gd name="connsiteX18" fmla="*/ 1327639 w 3877408"/>
              <a:gd name="connsiteY18" fmla="*/ 1292470 h 2751993"/>
              <a:gd name="connsiteX19" fmla="*/ 1099039 w 3877408"/>
              <a:gd name="connsiteY19" fmla="*/ 1556239 h 2751993"/>
              <a:gd name="connsiteX20" fmla="*/ 967154 w 3877408"/>
              <a:gd name="connsiteY20" fmla="*/ 1837593 h 2751993"/>
              <a:gd name="connsiteX21" fmla="*/ 791308 w 3877408"/>
              <a:gd name="connsiteY21" fmla="*/ 2083777 h 2751993"/>
              <a:gd name="connsiteX22" fmla="*/ 527539 w 3877408"/>
              <a:gd name="connsiteY22" fmla="*/ 2233247 h 2751993"/>
              <a:gd name="connsiteX23" fmla="*/ 290147 w 3877408"/>
              <a:gd name="connsiteY23" fmla="*/ 2409093 h 2751993"/>
              <a:gd name="connsiteX24" fmla="*/ 105508 w 3877408"/>
              <a:gd name="connsiteY24" fmla="*/ 2540977 h 2751993"/>
              <a:gd name="connsiteX25" fmla="*/ 0 w 3877408"/>
              <a:gd name="connsiteY25" fmla="*/ 2751993 h 2751993"/>
              <a:gd name="connsiteX0" fmla="*/ 0 w 3877408"/>
              <a:gd name="connsiteY0" fmla="*/ 2751993 h 2751993"/>
              <a:gd name="connsiteX1" fmla="*/ 158262 w 3877408"/>
              <a:gd name="connsiteY1" fmla="*/ 2628900 h 2751993"/>
              <a:gd name="connsiteX2" fmla="*/ 325316 w 3877408"/>
              <a:gd name="connsiteY2" fmla="*/ 2461847 h 2751993"/>
              <a:gd name="connsiteX3" fmla="*/ 589085 w 3877408"/>
              <a:gd name="connsiteY3" fmla="*/ 2329962 h 2751993"/>
              <a:gd name="connsiteX4" fmla="*/ 852854 w 3877408"/>
              <a:gd name="connsiteY4" fmla="*/ 2162908 h 2751993"/>
              <a:gd name="connsiteX5" fmla="*/ 1257300 w 3877408"/>
              <a:gd name="connsiteY5" fmla="*/ 1802423 h 2751993"/>
              <a:gd name="connsiteX6" fmla="*/ 1626578 w 3877408"/>
              <a:gd name="connsiteY6" fmla="*/ 1644161 h 2751993"/>
              <a:gd name="connsiteX7" fmla="*/ 1846385 w 3877408"/>
              <a:gd name="connsiteY7" fmla="*/ 1266092 h 2751993"/>
              <a:gd name="connsiteX8" fmla="*/ 2242039 w 3877408"/>
              <a:gd name="connsiteY8" fmla="*/ 914401 h 2751993"/>
              <a:gd name="connsiteX9" fmla="*/ 2435470 w 3877408"/>
              <a:gd name="connsiteY9" fmla="*/ 782516 h 2751993"/>
              <a:gd name="connsiteX10" fmla="*/ 2699239 w 3877408"/>
              <a:gd name="connsiteY10" fmla="*/ 615463 h 2751993"/>
              <a:gd name="connsiteX11" fmla="*/ 2998178 w 3877408"/>
              <a:gd name="connsiteY11" fmla="*/ 448408 h 2751993"/>
              <a:gd name="connsiteX12" fmla="*/ 3261947 w 3877408"/>
              <a:gd name="connsiteY12" fmla="*/ 254977 h 2751993"/>
              <a:gd name="connsiteX13" fmla="*/ 3525716 w 3877408"/>
              <a:gd name="connsiteY13" fmla="*/ 193431 h 2751993"/>
              <a:gd name="connsiteX14" fmla="*/ 3763108 w 3877408"/>
              <a:gd name="connsiteY14" fmla="*/ 105508 h 2751993"/>
              <a:gd name="connsiteX15" fmla="*/ 3877408 w 3877408"/>
              <a:gd name="connsiteY15" fmla="*/ 0 h 2751993"/>
              <a:gd name="connsiteX16" fmla="*/ 2655277 w 3877408"/>
              <a:gd name="connsiteY16" fmla="*/ 342900 h 2751993"/>
              <a:gd name="connsiteX17" fmla="*/ 1696916 w 3877408"/>
              <a:gd name="connsiteY17" fmla="*/ 1002323 h 2751993"/>
              <a:gd name="connsiteX18" fmla="*/ 1327639 w 3877408"/>
              <a:gd name="connsiteY18" fmla="*/ 1292470 h 2751993"/>
              <a:gd name="connsiteX19" fmla="*/ 1099039 w 3877408"/>
              <a:gd name="connsiteY19" fmla="*/ 1556239 h 2751993"/>
              <a:gd name="connsiteX20" fmla="*/ 967154 w 3877408"/>
              <a:gd name="connsiteY20" fmla="*/ 1837593 h 2751993"/>
              <a:gd name="connsiteX21" fmla="*/ 791308 w 3877408"/>
              <a:gd name="connsiteY21" fmla="*/ 2083777 h 2751993"/>
              <a:gd name="connsiteX22" fmla="*/ 527539 w 3877408"/>
              <a:gd name="connsiteY22" fmla="*/ 2233247 h 2751993"/>
              <a:gd name="connsiteX23" fmla="*/ 290147 w 3877408"/>
              <a:gd name="connsiteY23" fmla="*/ 2409093 h 2751993"/>
              <a:gd name="connsiteX24" fmla="*/ 105508 w 3877408"/>
              <a:gd name="connsiteY24" fmla="*/ 2540977 h 2751993"/>
              <a:gd name="connsiteX25" fmla="*/ 0 w 3877408"/>
              <a:gd name="connsiteY25" fmla="*/ 2751993 h 2751993"/>
              <a:gd name="connsiteX0" fmla="*/ 0 w 3877408"/>
              <a:gd name="connsiteY0" fmla="*/ 2751993 h 2751993"/>
              <a:gd name="connsiteX1" fmla="*/ 158262 w 3877408"/>
              <a:gd name="connsiteY1" fmla="*/ 2628900 h 2751993"/>
              <a:gd name="connsiteX2" fmla="*/ 325316 w 3877408"/>
              <a:gd name="connsiteY2" fmla="*/ 2461847 h 2751993"/>
              <a:gd name="connsiteX3" fmla="*/ 589085 w 3877408"/>
              <a:gd name="connsiteY3" fmla="*/ 2329962 h 2751993"/>
              <a:gd name="connsiteX4" fmla="*/ 852854 w 3877408"/>
              <a:gd name="connsiteY4" fmla="*/ 2162908 h 2751993"/>
              <a:gd name="connsiteX5" fmla="*/ 1257300 w 3877408"/>
              <a:gd name="connsiteY5" fmla="*/ 1802423 h 2751993"/>
              <a:gd name="connsiteX6" fmla="*/ 1626578 w 3877408"/>
              <a:gd name="connsiteY6" fmla="*/ 1644161 h 2751993"/>
              <a:gd name="connsiteX7" fmla="*/ 1934308 w 3877408"/>
              <a:gd name="connsiteY7" fmla="*/ 1292469 h 2751993"/>
              <a:gd name="connsiteX8" fmla="*/ 2242039 w 3877408"/>
              <a:gd name="connsiteY8" fmla="*/ 914401 h 2751993"/>
              <a:gd name="connsiteX9" fmla="*/ 2435470 w 3877408"/>
              <a:gd name="connsiteY9" fmla="*/ 782516 h 2751993"/>
              <a:gd name="connsiteX10" fmla="*/ 2699239 w 3877408"/>
              <a:gd name="connsiteY10" fmla="*/ 615463 h 2751993"/>
              <a:gd name="connsiteX11" fmla="*/ 2998178 w 3877408"/>
              <a:gd name="connsiteY11" fmla="*/ 448408 h 2751993"/>
              <a:gd name="connsiteX12" fmla="*/ 3261947 w 3877408"/>
              <a:gd name="connsiteY12" fmla="*/ 254977 h 2751993"/>
              <a:gd name="connsiteX13" fmla="*/ 3525716 w 3877408"/>
              <a:gd name="connsiteY13" fmla="*/ 193431 h 2751993"/>
              <a:gd name="connsiteX14" fmla="*/ 3763108 w 3877408"/>
              <a:gd name="connsiteY14" fmla="*/ 105508 h 2751993"/>
              <a:gd name="connsiteX15" fmla="*/ 3877408 w 3877408"/>
              <a:gd name="connsiteY15" fmla="*/ 0 h 2751993"/>
              <a:gd name="connsiteX16" fmla="*/ 2655277 w 3877408"/>
              <a:gd name="connsiteY16" fmla="*/ 342900 h 2751993"/>
              <a:gd name="connsiteX17" fmla="*/ 1696916 w 3877408"/>
              <a:gd name="connsiteY17" fmla="*/ 1002323 h 2751993"/>
              <a:gd name="connsiteX18" fmla="*/ 1327639 w 3877408"/>
              <a:gd name="connsiteY18" fmla="*/ 1292470 h 2751993"/>
              <a:gd name="connsiteX19" fmla="*/ 1099039 w 3877408"/>
              <a:gd name="connsiteY19" fmla="*/ 1556239 h 2751993"/>
              <a:gd name="connsiteX20" fmla="*/ 967154 w 3877408"/>
              <a:gd name="connsiteY20" fmla="*/ 1837593 h 2751993"/>
              <a:gd name="connsiteX21" fmla="*/ 791308 w 3877408"/>
              <a:gd name="connsiteY21" fmla="*/ 2083777 h 2751993"/>
              <a:gd name="connsiteX22" fmla="*/ 527539 w 3877408"/>
              <a:gd name="connsiteY22" fmla="*/ 2233247 h 2751993"/>
              <a:gd name="connsiteX23" fmla="*/ 290147 w 3877408"/>
              <a:gd name="connsiteY23" fmla="*/ 2409093 h 2751993"/>
              <a:gd name="connsiteX24" fmla="*/ 105508 w 3877408"/>
              <a:gd name="connsiteY24" fmla="*/ 2540977 h 2751993"/>
              <a:gd name="connsiteX25" fmla="*/ 0 w 3877408"/>
              <a:gd name="connsiteY25" fmla="*/ 2751993 h 2751993"/>
              <a:gd name="connsiteX0" fmla="*/ 0 w 3877408"/>
              <a:gd name="connsiteY0" fmla="*/ 2751993 h 2751993"/>
              <a:gd name="connsiteX1" fmla="*/ 158262 w 3877408"/>
              <a:gd name="connsiteY1" fmla="*/ 2628900 h 2751993"/>
              <a:gd name="connsiteX2" fmla="*/ 325316 w 3877408"/>
              <a:gd name="connsiteY2" fmla="*/ 2461847 h 2751993"/>
              <a:gd name="connsiteX3" fmla="*/ 589085 w 3877408"/>
              <a:gd name="connsiteY3" fmla="*/ 2329962 h 2751993"/>
              <a:gd name="connsiteX4" fmla="*/ 852854 w 3877408"/>
              <a:gd name="connsiteY4" fmla="*/ 2162908 h 2751993"/>
              <a:gd name="connsiteX5" fmla="*/ 1257300 w 3877408"/>
              <a:gd name="connsiteY5" fmla="*/ 1802423 h 2751993"/>
              <a:gd name="connsiteX6" fmla="*/ 1626578 w 3877408"/>
              <a:gd name="connsiteY6" fmla="*/ 1644161 h 2751993"/>
              <a:gd name="connsiteX7" fmla="*/ 1934308 w 3877408"/>
              <a:gd name="connsiteY7" fmla="*/ 1292469 h 2751993"/>
              <a:gd name="connsiteX8" fmla="*/ 2242039 w 3877408"/>
              <a:gd name="connsiteY8" fmla="*/ 914401 h 2751993"/>
              <a:gd name="connsiteX9" fmla="*/ 2435470 w 3877408"/>
              <a:gd name="connsiteY9" fmla="*/ 782516 h 2751993"/>
              <a:gd name="connsiteX10" fmla="*/ 2699239 w 3877408"/>
              <a:gd name="connsiteY10" fmla="*/ 615463 h 2751993"/>
              <a:gd name="connsiteX11" fmla="*/ 2998178 w 3877408"/>
              <a:gd name="connsiteY11" fmla="*/ 448408 h 2751993"/>
              <a:gd name="connsiteX12" fmla="*/ 3261947 w 3877408"/>
              <a:gd name="connsiteY12" fmla="*/ 254977 h 2751993"/>
              <a:gd name="connsiteX13" fmla="*/ 3525716 w 3877408"/>
              <a:gd name="connsiteY13" fmla="*/ 193431 h 2751993"/>
              <a:gd name="connsiteX14" fmla="*/ 3763108 w 3877408"/>
              <a:gd name="connsiteY14" fmla="*/ 105508 h 2751993"/>
              <a:gd name="connsiteX15" fmla="*/ 3877408 w 3877408"/>
              <a:gd name="connsiteY15" fmla="*/ 0 h 2751993"/>
              <a:gd name="connsiteX16" fmla="*/ 2655277 w 3877408"/>
              <a:gd name="connsiteY16" fmla="*/ 342900 h 2751993"/>
              <a:gd name="connsiteX17" fmla="*/ 1696916 w 3877408"/>
              <a:gd name="connsiteY17" fmla="*/ 1002323 h 2751993"/>
              <a:gd name="connsiteX18" fmla="*/ 1327639 w 3877408"/>
              <a:gd name="connsiteY18" fmla="*/ 1292470 h 2751993"/>
              <a:gd name="connsiteX19" fmla="*/ 1099039 w 3877408"/>
              <a:gd name="connsiteY19" fmla="*/ 1556239 h 2751993"/>
              <a:gd name="connsiteX20" fmla="*/ 967154 w 3877408"/>
              <a:gd name="connsiteY20" fmla="*/ 1837593 h 2751993"/>
              <a:gd name="connsiteX21" fmla="*/ 791308 w 3877408"/>
              <a:gd name="connsiteY21" fmla="*/ 2083777 h 2751993"/>
              <a:gd name="connsiteX22" fmla="*/ 527539 w 3877408"/>
              <a:gd name="connsiteY22" fmla="*/ 2233247 h 2751993"/>
              <a:gd name="connsiteX23" fmla="*/ 290147 w 3877408"/>
              <a:gd name="connsiteY23" fmla="*/ 2409093 h 2751993"/>
              <a:gd name="connsiteX24" fmla="*/ 105508 w 3877408"/>
              <a:gd name="connsiteY24" fmla="*/ 2540977 h 2751993"/>
              <a:gd name="connsiteX25" fmla="*/ 0 w 3877408"/>
              <a:gd name="connsiteY25" fmla="*/ 2751993 h 2751993"/>
              <a:gd name="connsiteX0" fmla="*/ 0 w 3877408"/>
              <a:gd name="connsiteY0" fmla="*/ 2751993 h 2751993"/>
              <a:gd name="connsiteX1" fmla="*/ 158262 w 3877408"/>
              <a:gd name="connsiteY1" fmla="*/ 2628900 h 2751993"/>
              <a:gd name="connsiteX2" fmla="*/ 325316 w 3877408"/>
              <a:gd name="connsiteY2" fmla="*/ 2461847 h 2751993"/>
              <a:gd name="connsiteX3" fmla="*/ 589085 w 3877408"/>
              <a:gd name="connsiteY3" fmla="*/ 2329962 h 2751993"/>
              <a:gd name="connsiteX4" fmla="*/ 852854 w 3877408"/>
              <a:gd name="connsiteY4" fmla="*/ 2162908 h 2751993"/>
              <a:gd name="connsiteX5" fmla="*/ 1257300 w 3877408"/>
              <a:gd name="connsiteY5" fmla="*/ 1802423 h 2751993"/>
              <a:gd name="connsiteX6" fmla="*/ 1626578 w 3877408"/>
              <a:gd name="connsiteY6" fmla="*/ 1644161 h 2751993"/>
              <a:gd name="connsiteX7" fmla="*/ 1934308 w 3877408"/>
              <a:gd name="connsiteY7" fmla="*/ 1292469 h 2751993"/>
              <a:gd name="connsiteX8" fmla="*/ 2347547 w 3877408"/>
              <a:gd name="connsiteY8" fmla="*/ 1028701 h 2751993"/>
              <a:gd name="connsiteX9" fmla="*/ 2435470 w 3877408"/>
              <a:gd name="connsiteY9" fmla="*/ 782516 h 2751993"/>
              <a:gd name="connsiteX10" fmla="*/ 2699239 w 3877408"/>
              <a:gd name="connsiteY10" fmla="*/ 615463 h 2751993"/>
              <a:gd name="connsiteX11" fmla="*/ 2998178 w 3877408"/>
              <a:gd name="connsiteY11" fmla="*/ 448408 h 2751993"/>
              <a:gd name="connsiteX12" fmla="*/ 3261947 w 3877408"/>
              <a:gd name="connsiteY12" fmla="*/ 254977 h 2751993"/>
              <a:gd name="connsiteX13" fmla="*/ 3525716 w 3877408"/>
              <a:gd name="connsiteY13" fmla="*/ 193431 h 2751993"/>
              <a:gd name="connsiteX14" fmla="*/ 3763108 w 3877408"/>
              <a:gd name="connsiteY14" fmla="*/ 105508 h 2751993"/>
              <a:gd name="connsiteX15" fmla="*/ 3877408 w 3877408"/>
              <a:gd name="connsiteY15" fmla="*/ 0 h 2751993"/>
              <a:gd name="connsiteX16" fmla="*/ 2655277 w 3877408"/>
              <a:gd name="connsiteY16" fmla="*/ 342900 h 2751993"/>
              <a:gd name="connsiteX17" fmla="*/ 1696916 w 3877408"/>
              <a:gd name="connsiteY17" fmla="*/ 1002323 h 2751993"/>
              <a:gd name="connsiteX18" fmla="*/ 1327639 w 3877408"/>
              <a:gd name="connsiteY18" fmla="*/ 1292470 h 2751993"/>
              <a:gd name="connsiteX19" fmla="*/ 1099039 w 3877408"/>
              <a:gd name="connsiteY19" fmla="*/ 1556239 h 2751993"/>
              <a:gd name="connsiteX20" fmla="*/ 967154 w 3877408"/>
              <a:gd name="connsiteY20" fmla="*/ 1837593 h 2751993"/>
              <a:gd name="connsiteX21" fmla="*/ 791308 w 3877408"/>
              <a:gd name="connsiteY21" fmla="*/ 2083777 h 2751993"/>
              <a:gd name="connsiteX22" fmla="*/ 527539 w 3877408"/>
              <a:gd name="connsiteY22" fmla="*/ 2233247 h 2751993"/>
              <a:gd name="connsiteX23" fmla="*/ 290147 w 3877408"/>
              <a:gd name="connsiteY23" fmla="*/ 2409093 h 2751993"/>
              <a:gd name="connsiteX24" fmla="*/ 105508 w 3877408"/>
              <a:gd name="connsiteY24" fmla="*/ 2540977 h 2751993"/>
              <a:gd name="connsiteX25" fmla="*/ 0 w 3877408"/>
              <a:gd name="connsiteY25" fmla="*/ 2751993 h 2751993"/>
              <a:gd name="connsiteX0" fmla="*/ 0 w 3877408"/>
              <a:gd name="connsiteY0" fmla="*/ 2751993 h 2751993"/>
              <a:gd name="connsiteX1" fmla="*/ 158262 w 3877408"/>
              <a:gd name="connsiteY1" fmla="*/ 2628900 h 2751993"/>
              <a:gd name="connsiteX2" fmla="*/ 325316 w 3877408"/>
              <a:gd name="connsiteY2" fmla="*/ 2461847 h 2751993"/>
              <a:gd name="connsiteX3" fmla="*/ 589085 w 3877408"/>
              <a:gd name="connsiteY3" fmla="*/ 2329962 h 2751993"/>
              <a:gd name="connsiteX4" fmla="*/ 852854 w 3877408"/>
              <a:gd name="connsiteY4" fmla="*/ 2162908 h 2751993"/>
              <a:gd name="connsiteX5" fmla="*/ 1257300 w 3877408"/>
              <a:gd name="connsiteY5" fmla="*/ 1802423 h 2751993"/>
              <a:gd name="connsiteX6" fmla="*/ 1626578 w 3877408"/>
              <a:gd name="connsiteY6" fmla="*/ 1644161 h 2751993"/>
              <a:gd name="connsiteX7" fmla="*/ 1934308 w 3877408"/>
              <a:gd name="connsiteY7" fmla="*/ 1292469 h 2751993"/>
              <a:gd name="connsiteX8" fmla="*/ 2347547 w 3877408"/>
              <a:gd name="connsiteY8" fmla="*/ 1028701 h 2751993"/>
              <a:gd name="connsiteX9" fmla="*/ 2532185 w 3877408"/>
              <a:gd name="connsiteY9" fmla="*/ 852855 h 2751993"/>
              <a:gd name="connsiteX10" fmla="*/ 2699239 w 3877408"/>
              <a:gd name="connsiteY10" fmla="*/ 615463 h 2751993"/>
              <a:gd name="connsiteX11" fmla="*/ 2998178 w 3877408"/>
              <a:gd name="connsiteY11" fmla="*/ 448408 h 2751993"/>
              <a:gd name="connsiteX12" fmla="*/ 3261947 w 3877408"/>
              <a:gd name="connsiteY12" fmla="*/ 254977 h 2751993"/>
              <a:gd name="connsiteX13" fmla="*/ 3525716 w 3877408"/>
              <a:gd name="connsiteY13" fmla="*/ 193431 h 2751993"/>
              <a:gd name="connsiteX14" fmla="*/ 3763108 w 3877408"/>
              <a:gd name="connsiteY14" fmla="*/ 105508 h 2751993"/>
              <a:gd name="connsiteX15" fmla="*/ 3877408 w 3877408"/>
              <a:gd name="connsiteY15" fmla="*/ 0 h 2751993"/>
              <a:gd name="connsiteX16" fmla="*/ 2655277 w 3877408"/>
              <a:gd name="connsiteY16" fmla="*/ 342900 h 2751993"/>
              <a:gd name="connsiteX17" fmla="*/ 1696916 w 3877408"/>
              <a:gd name="connsiteY17" fmla="*/ 1002323 h 2751993"/>
              <a:gd name="connsiteX18" fmla="*/ 1327639 w 3877408"/>
              <a:gd name="connsiteY18" fmla="*/ 1292470 h 2751993"/>
              <a:gd name="connsiteX19" fmla="*/ 1099039 w 3877408"/>
              <a:gd name="connsiteY19" fmla="*/ 1556239 h 2751993"/>
              <a:gd name="connsiteX20" fmla="*/ 967154 w 3877408"/>
              <a:gd name="connsiteY20" fmla="*/ 1837593 h 2751993"/>
              <a:gd name="connsiteX21" fmla="*/ 791308 w 3877408"/>
              <a:gd name="connsiteY21" fmla="*/ 2083777 h 2751993"/>
              <a:gd name="connsiteX22" fmla="*/ 527539 w 3877408"/>
              <a:gd name="connsiteY22" fmla="*/ 2233247 h 2751993"/>
              <a:gd name="connsiteX23" fmla="*/ 290147 w 3877408"/>
              <a:gd name="connsiteY23" fmla="*/ 2409093 h 2751993"/>
              <a:gd name="connsiteX24" fmla="*/ 105508 w 3877408"/>
              <a:gd name="connsiteY24" fmla="*/ 2540977 h 2751993"/>
              <a:gd name="connsiteX25" fmla="*/ 0 w 3877408"/>
              <a:gd name="connsiteY25" fmla="*/ 2751993 h 2751993"/>
              <a:gd name="connsiteX0" fmla="*/ 0 w 3877408"/>
              <a:gd name="connsiteY0" fmla="*/ 2751993 h 2751993"/>
              <a:gd name="connsiteX1" fmla="*/ 158262 w 3877408"/>
              <a:gd name="connsiteY1" fmla="*/ 2628900 h 2751993"/>
              <a:gd name="connsiteX2" fmla="*/ 325316 w 3877408"/>
              <a:gd name="connsiteY2" fmla="*/ 2461847 h 2751993"/>
              <a:gd name="connsiteX3" fmla="*/ 589085 w 3877408"/>
              <a:gd name="connsiteY3" fmla="*/ 2329962 h 2751993"/>
              <a:gd name="connsiteX4" fmla="*/ 852854 w 3877408"/>
              <a:gd name="connsiteY4" fmla="*/ 2162908 h 2751993"/>
              <a:gd name="connsiteX5" fmla="*/ 1257300 w 3877408"/>
              <a:gd name="connsiteY5" fmla="*/ 1802423 h 2751993"/>
              <a:gd name="connsiteX6" fmla="*/ 1626578 w 3877408"/>
              <a:gd name="connsiteY6" fmla="*/ 1644161 h 2751993"/>
              <a:gd name="connsiteX7" fmla="*/ 1934308 w 3877408"/>
              <a:gd name="connsiteY7" fmla="*/ 1292469 h 2751993"/>
              <a:gd name="connsiteX8" fmla="*/ 2347547 w 3877408"/>
              <a:gd name="connsiteY8" fmla="*/ 1028701 h 2751993"/>
              <a:gd name="connsiteX9" fmla="*/ 2532185 w 3877408"/>
              <a:gd name="connsiteY9" fmla="*/ 852855 h 2751993"/>
              <a:gd name="connsiteX10" fmla="*/ 2778369 w 3877408"/>
              <a:gd name="connsiteY10" fmla="*/ 677009 h 2751993"/>
              <a:gd name="connsiteX11" fmla="*/ 2998178 w 3877408"/>
              <a:gd name="connsiteY11" fmla="*/ 448408 h 2751993"/>
              <a:gd name="connsiteX12" fmla="*/ 3261947 w 3877408"/>
              <a:gd name="connsiteY12" fmla="*/ 254977 h 2751993"/>
              <a:gd name="connsiteX13" fmla="*/ 3525716 w 3877408"/>
              <a:gd name="connsiteY13" fmla="*/ 193431 h 2751993"/>
              <a:gd name="connsiteX14" fmla="*/ 3763108 w 3877408"/>
              <a:gd name="connsiteY14" fmla="*/ 105508 h 2751993"/>
              <a:gd name="connsiteX15" fmla="*/ 3877408 w 3877408"/>
              <a:gd name="connsiteY15" fmla="*/ 0 h 2751993"/>
              <a:gd name="connsiteX16" fmla="*/ 2655277 w 3877408"/>
              <a:gd name="connsiteY16" fmla="*/ 342900 h 2751993"/>
              <a:gd name="connsiteX17" fmla="*/ 1696916 w 3877408"/>
              <a:gd name="connsiteY17" fmla="*/ 1002323 h 2751993"/>
              <a:gd name="connsiteX18" fmla="*/ 1327639 w 3877408"/>
              <a:gd name="connsiteY18" fmla="*/ 1292470 h 2751993"/>
              <a:gd name="connsiteX19" fmla="*/ 1099039 w 3877408"/>
              <a:gd name="connsiteY19" fmla="*/ 1556239 h 2751993"/>
              <a:gd name="connsiteX20" fmla="*/ 967154 w 3877408"/>
              <a:gd name="connsiteY20" fmla="*/ 1837593 h 2751993"/>
              <a:gd name="connsiteX21" fmla="*/ 791308 w 3877408"/>
              <a:gd name="connsiteY21" fmla="*/ 2083777 h 2751993"/>
              <a:gd name="connsiteX22" fmla="*/ 527539 w 3877408"/>
              <a:gd name="connsiteY22" fmla="*/ 2233247 h 2751993"/>
              <a:gd name="connsiteX23" fmla="*/ 290147 w 3877408"/>
              <a:gd name="connsiteY23" fmla="*/ 2409093 h 2751993"/>
              <a:gd name="connsiteX24" fmla="*/ 105508 w 3877408"/>
              <a:gd name="connsiteY24" fmla="*/ 2540977 h 2751993"/>
              <a:gd name="connsiteX25" fmla="*/ 0 w 3877408"/>
              <a:gd name="connsiteY25" fmla="*/ 2751993 h 2751993"/>
              <a:gd name="connsiteX0" fmla="*/ 0 w 3877408"/>
              <a:gd name="connsiteY0" fmla="*/ 2751993 h 2751993"/>
              <a:gd name="connsiteX1" fmla="*/ 158262 w 3877408"/>
              <a:gd name="connsiteY1" fmla="*/ 2628900 h 2751993"/>
              <a:gd name="connsiteX2" fmla="*/ 325316 w 3877408"/>
              <a:gd name="connsiteY2" fmla="*/ 2461847 h 2751993"/>
              <a:gd name="connsiteX3" fmla="*/ 589085 w 3877408"/>
              <a:gd name="connsiteY3" fmla="*/ 2329962 h 2751993"/>
              <a:gd name="connsiteX4" fmla="*/ 852854 w 3877408"/>
              <a:gd name="connsiteY4" fmla="*/ 2162908 h 2751993"/>
              <a:gd name="connsiteX5" fmla="*/ 1257300 w 3877408"/>
              <a:gd name="connsiteY5" fmla="*/ 1802423 h 2751993"/>
              <a:gd name="connsiteX6" fmla="*/ 1626578 w 3877408"/>
              <a:gd name="connsiteY6" fmla="*/ 1644161 h 2751993"/>
              <a:gd name="connsiteX7" fmla="*/ 1934308 w 3877408"/>
              <a:gd name="connsiteY7" fmla="*/ 1292469 h 2751993"/>
              <a:gd name="connsiteX8" fmla="*/ 2347547 w 3877408"/>
              <a:gd name="connsiteY8" fmla="*/ 1028701 h 2751993"/>
              <a:gd name="connsiteX9" fmla="*/ 2532185 w 3877408"/>
              <a:gd name="connsiteY9" fmla="*/ 852855 h 2751993"/>
              <a:gd name="connsiteX10" fmla="*/ 2778369 w 3877408"/>
              <a:gd name="connsiteY10" fmla="*/ 677009 h 2751993"/>
              <a:gd name="connsiteX11" fmla="*/ 2998178 w 3877408"/>
              <a:gd name="connsiteY11" fmla="*/ 448408 h 2751993"/>
              <a:gd name="connsiteX12" fmla="*/ 3323493 w 3877408"/>
              <a:gd name="connsiteY12" fmla="*/ 386862 h 2751993"/>
              <a:gd name="connsiteX13" fmla="*/ 3525716 w 3877408"/>
              <a:gd name="connsiteY13" fmla="*/ 193431 h 2751993"/>
              <a:gd name="connsiteX14" fmla="*/ 3763108 w 3877408"/>
              <a:gd name="connsiteY14" fmla="*/ 105508 h 2751993"/>
              <a:gd name="connsiteX15" fmla="*/ 3877408 w 3877408"/>
              <a:gd name="connsiteY15" fmla="*/ 0 h 2751993"/>
              <a:gd name="connsiteX16" fmla="*/ 2655277 w 3877408"/>
              <a:gd name="connsiteY16" fmla="*/ 342900 h 2751993"/>
              <a:gd name="connsiteX17" fmla="*/ 1696916 w 3877408"/>
              <a:gd name="connsiteY17" fmla="*/ 1002323 h 2751993"/>
              <a:gd name="connsiteX18" fmla="*/ 1327639 w 3877408"/>
              <a:gd name="connsiteY18" fmla="*/ 1292470 h 2751993"/>
              <a:gd name="connsiteX19" fmla="*/ 1099039 w 3877408"/>
              <a:gd name="connsiteY19" fmla="*/ 1556239 h 2751993"/>
              <a:gd name="connsiteX20" fmla="*/ 967154 w 3877408"/>
              <a:gd name="connsiteY20" fmla="*/ 1837593 h 2751993"/>
              <a:gd name="connsiteX21" fmla="*/ 791308 w 3877408"/>
              <a:gd name="connsiteY21" fmla="*/ 2083777 h 2751993"/>
              <a:gd name="connsiteX22" fmla="*/ 527539 w 3877408"/>
              <a:gd name="connsiteY22" fmla="*/ 2233247 h 2751993"/>
              <a:gd name="connsiteX23" fmla="*/ 290147 w 3877408"/>
              <a:gd name="connsiteY23" fmla="*/ 2409093 h 2751993"/>
              <a:gd name="connsiteX24" fmla="*/ 105508 w 3877408"/>
              <a:gd name="connsiteY24" fmla="*/ 2540977 h 2751993"/>
              <a:gd name="connsiteX25" fmla="*/ 0 w 3877408"/>
              <a:gd name="connsiteY25" fmla="*/ 2751993 h 2751993"/>
              <a:gd name="connsiteX0" fmla="*/ 0 w 3877408"/>
              <a:gd name="connsiteY0" fmla="*/ 2751993 h 2751993"/>
              <a:gd name="connsiteX1" fmla="*/ 158262 w 3877408"/>
              <a:gd name="connsiteY1" fmla="*/ 2628900 h 2751993"/>
              <a:gd name="connsiteX2" fmla="*/ 325316 w 3877408"/>
              <a:gd name="connsiteY2" fmla="*/ 2461847 h 2751993"/>
              <a:gd name="connsiteX3" fmla="*/ 589085 w 3877408"/>
              <a:gd name="connsiteY3" fmla="*/ 2329962 h 2751993"/>
              <a:gd name="connsiteX4" fmla="*/ 852854 w 3877408"/>
              <a:gd name="connsiteY4" fmla="*/ 2162908 h 2751993"/>
              <a:gd name="connsiteX5" fmla="*/ 1257300 w 3877408"/>
              <a:gd name="connsiteY5" fmla="*/ 1802423 h 2751993"/>
              <a:gd name="connsiteX6" fmla="*/ 1626578 w 3877408"/>
              <a:gd name="connsiteY6" fmla="*/ 1644161 h 2751993"/>
              <a:gd name="connsiteX7" fmla="*/ 1934308 w 3877408"/>
              <a:gd name="connsiteY7" fmla="*/ 1292469 h 2751993"/>
              <a:gd name="connsiteX8" fmla="*/ 2347547 w 3877408"/>
              <a:gd name="connsiteY8" fmla="*/ 1028701 h 2751993"/>
              <a:gd name="connsiteX9" fmla="*/ 2532185 w 3877408"/>
              <a:gd name="connsiteY9" fmla="*/ 852855 h 2751993"/>
              <a:gd name="connsiteX10" fmla="*/ 2778369 w 3877408"/>
              <a:gd name="connsiteY10" fmla="*/ 677009 h 2751993"/>
              <a:gd name="connsiteX11" fmla="*/ 3033347 w 3877408"/>
              <a:gd name="connsiteY11" fmla="*/ 518746 h 2751993"/>
              <a:gd name="connsiteX12" fmla="*/ 3323493 w 3877408"/>
              <a:gd name="connsiteY12" fmla="*/ 386862 h 2751993"/>
              <a:gd name="connsiteX13" fmla="*/ 3525716 w 3877408"/>
              <a:gd name="connsiteY13" fmla="*/ 193431 h 2751993"/>
              <a:gd name="connsiteX14" fmla="*/ 3763108 w 3877408"/>
              <a:gd name="connsiteY14" fmla="*/ 105508 h 2751993"/>
              <a:gd name="connsiteX15" fmla="*/ 3877408 w 3877408"/>
              <a:gd name="connsiteY15" fmla="*/ 0 h 2751993"/>
              <a:gd name="connsiteX16" fmla="*/ 2655277 w 3877408"/>
              <a:gd name="connsiteY16" fmla="*/ 342900 h 2751993"/>
              <a:gd name="connsiteX17" fmla="*/ 1696916 w 3877408"/>
              <a:gd name="connsiteY17" fmla="*/ 1002323 h 2751993"/>
              <a:gd name="connsiteX18" fmla="*/ 1327639 w 3877408"/>
              <a:gd name="connsiteY18" fmla="*/ 1292470 h 2751993"/>
              <a:gd name="connsiteX19" fmla="*/ 1099039 w 3877408"/>
              <a:gd name="connsiteY19" fmla="*/ 1556239 h 2751993"/>
              <a:gd name="connsiteX20" fmla="*/ 967154 w 3877408"/>
              <a:gd name="connsiteY20" fmla="*/ 1837593 h 2751993"/>
              <a:gd name="connsiteX21" fmla="*/ 791308 w 3877408"/>
              <a:gd name="connsiteY21" fmla="*/ 2083777 h 2751993"/>
              <a:gd name="connsiteX22" fmla="*/ 527539 w 3877408"/>
              <a:gd name="connsiteY22" fmla="*/ 2233247 h 2751993"/>
              <a:gd name="connsiteX23" fmla="*/ 290147 w 3877408"/>
              <a:gd name="connsiteY23" fmla="*/ 2409093 h 2751993"/>
              <a:gd name="connsiteX24" fmla="*/ 105508 w 3877408"/>
              <a:gd name="connsiteY24" fmla="*/ 2540977 h 2751993"/>
              <a:gd name="connsiteX25" fmla="*/ 0 w 3877408"/>
              <a:gd name="connsiteY25" fmla="*/ 2751993 h 2751993"/>
              <a:gd name="connsiteX0" fmla="*/ 0 w 3877408"/>
              <a:gd name="connsiteY0" fmla="*/ 2751993 h 2813538"/>
              <a:gd name="connsiteX1" fmla="*/ 202224 w 3877408"/>
              <a:gd name="connsiteY1" fmla="*/ 2813538 h 2813538"/>
              <a:gd name="connsiteX2" fmla="*/ 325316 w 3877408"/>
              <a:gd name="connsiteY2" fmla="*/ 2461847 h 2813538"/>
              <a:gd name="connsiteX3" fmla="*/ 589085 w 3877408"/>
              <a:gd name="connsiteY3" fmla="*/ 2329962 h 2813538"/>
              <a:gd name="connsiteX4" fmla="*/ 852854 w 3877408"/>
              <a:gd name="connsiteY4" fmla="*/ 2162908 h 2813538"/>
              <a:gd name="connsiteX5" fmla="*/ 1257300 w 3877408"/>
              <a:gd name="connsiteY5" fmla="*/ 1802423 h 2813538"/>
              <a:gd name="connsiteX6" fmla="*/ 1626578 w 3877408"/>
              <a:gd name="connsiteY6" fmla="*/ 1644161 h 2813538"/>
              <a:gd name="connsiteX7" fmla="*/ 1934308 w 3877408"/>
              <a:gd name="connsiteY7" fmla="*/ 1292469 h 2813538"/>
              <a:gd name="connsiteX8" fmla="*/ 2347547 w 3877408"/>
              <a:gd name="connsiteY8" fmla="*/ 1028701 h 2813538"/>
              <a:gd name="connsiteX9" fmla="*/ 2532185 w 3877408"/>
              <a:gd name="connsiteY9" fmla="*/ 852855 h 2813538"/>
              <a:gd name="connsiteX10" fmla="*/ 2778369 w 3877408"/>
              <a:gd name="connsiteY10" fmla="*/ 677009 h 2813538"/>
              <a:gd name="connsiteX11" fmla="*/ 3033347 w 3877408"/>
              <a:gd name="connsiteY11" fmla="*/ 518746 h 2813538"/>
              <a:gd name="connsiteX12" fmla="*/ 3323493 w 3877408"/>
              <a:gd name="connsiteY12" fmla="*/ 386862 h 2813538"/>
              <a:gd name="connsiteX13" fmla="*/ 3525716 w 3877408"/>
              <a:gd name="connsiteY13" fmla="*/ 193431 h 2813538"/>
              <a:gd name="connsiteX14" fmla="*/ 3763108 w 3877408"/>
              <a:gd name="connsiteY14" fmla="*/ 105508 h 2813538"/>
              <a:gd name="connsiteX15" fmla="*/ 3877408 w 3877408"/>
              <a:gd name="connsiteY15" fmla="*/ 0 h 2813538"/>
              <a:gd name="connsiteX16" fmla="*/ 2655277 w 3877408"/>
              <a:gd name="connsiteY16" fmla="*/ 342900 h 2813538"/>
              <a:gd name="connsiteX17" fmla="*/ 1696916 w 3877408"/>
              <a:gd name="connsiteY17" fmla="*/ 1002323 h 2813538"/>
              <a:gd name="connsiteX18" fmla="*/ 1327639 w 3877408"/>
              <a:gd name="connsiteY18" fmla="*/ 1292470 h 2813538"/>
              <a:gd name="connsiteX19" fmla="*/ 1099039 w 3877408"/>
              <a:gd name="connsiteY19" fmla="*/ 1556239 h 2813538"/>
              <a:gd name="connsiteX20" fmla="*/ 967154 w 3877408"/>
              <a:gd name="connsiteY20" fmla="*/ 1837593 h 2813538"/>
              <a:gd name="connsiteX21" fmla="*/ 791308 w 3877408"/>
              <a:gd name="connsiteY21" fmla="*/ 2083777 h 2813538"/>
              <a:gd name="connsiteX22" fmla="*/ 527539 w 3877408"/>
              <a:gd name="connsiteY22" fmla="*/ 2233247 h 2813538"/>
              <a:gd name="connsiteX23" fmla="*/ 290147 w 3877408"/>
              <a:gd name="connsiteY23" fmla="*/ 2409093 h 2813538"/>
              <a:gd name="connsiteX24" fmla="*/ 105508 w 3877408"/>
              <a:gd name="connsiteY24" fmla="*/ 2540977 h 2813538"/>
              <a:gd name="connsiteX25" fmla="*/ 0 w 3877408"/>
              <a:gd name="connsiteY25" fmla="*/ 2751993 h 2813538"/>
              <a:gd name="connsiteX0" fmla="*/ 0 w 3877408"/>
              <a:gd name="connsiteY0" fmla="*/ 2751993 h 2813538"/>
              <a:gd name="connsiteX1" fmla="*/ 202224 w 3877408"/>
              <a:gd name="connsiteY1" fmla="*/ 2813538 h 2813538"/>
              <a:gd name="connsiteX2" fmla="*/ 378070 w 3877408"/>
              <a:gd name="connsiteY2" fmla="*/ 2497016 h 2813538"/>
              <a:gd name="connsiteX3" fmla="*/ 589085 w 3877408"/>
              <a:gd name="connsiteY3" fmla="*/ 2329962 h 2813538"/>
              <a:gd name="connsiteX4" fmla="*/ 852854 w 3877408"/>
              <a:gd name="connsiteY4" fmla="*/ 2162908 h 2813538"/>
              <a:gd name="connsiteX5" fmla="*/ 1257300 w 3877408"/>
              <a:gd name="connsiteY5" fmla="*/ 1802423 h 2813538"/>
              <a:gd name="connsiteX6" fmla="*/ 1626578 w 3877408"/>
              <a:gd name="connsiteY6" fmla="*/ 1644161 h 2813538"/>
              <a:gd name="connsiteX7" fmla="*/ 1934308 w 3877408"/>
              <a:gd name="connsiteY7" fmla="*/ 1292469 h 2813538"/>
              <a:gd name="connsiteX8" fmla="*/ 2347547 w 3877408"/>
              <a:gd name="connsiteY8" fmla="*/ 1028701 h 2813538"/>
              <a:gd name="connsiteX9" fmla="*/ 2532185 w 3877408"/>
              <a:gd name="connsiteY9" fmla="*/ 852855 h 2813538"/>
              <a:gd name="connsiteX10" fmla="*/ 2778369 w 3877408"/>
              <a:gd name="connsiteY10" fmla="*/ 677009 h 2813538"/>
              <a:gd name="connsiteX11" fmla="*/ 3033347 w 3877408"/>
              <a:gd name="connsiteY11" fmla="*/ 518746 h 2813538"/>
              <a:gd name="connsiteX12" fmla="*/ 3323493 w 3877408"/>
              <a:gd name="connsiteY12" fmla="*/ 386862 h 2813538"/>
              <a:gd name="connsiteX13" fmla="*/ 3525716 w 3877408"/>
              <a:gd name="connsiteY13" fmla="*/ 193431 h 2813538"/>
              <a:gd name="connsiteX14" fmla="*/ 3763108 w 3877408"/>
              <a:gd name="connsiteY14" fmla="*/ 105508 h 2813538"/>
              <a:gd name="connsiteX15" fmla="*/ 3877408 w 3877408"/>
              <a:gd name="connsiteY15" fmla="*/ 0 h 2813538"/>
              <a:gd name="connsiteX16" fmla="*/ 2655277 w 3877408"/>
              <a:gd name="connsiteY16" fmla="*/ 342900 h 2813538"/>
              <a:gd name="connsiteX17" fmla="*/ 1696916 w 3877408"/>
              <a:gd name="connsiteY17" fmla="*/ 1002323 h 2813538"/>
              <a:gd name="connsiteX18" fmla="*/ 1327639 w 3877408"/>
              <a:gd name="connsiteY18" fmla="*/ 1292470 h 2813538"/>
              <a:gd name="connsiteX19" fmla="*/ 1099039 w 3877408"/>
              <a:gd name="connsiteY19" fmla="*/ 1556239 h 2813538"/>
              <a:gd name="connsiteX20" fmla="*/ 967154 w 3877408"/>
              <a:gd name="connsiteY20" fmla="*/ 1837593 h 2813538"/>
              <a:gd name="connsiteX21" fmla="*/ 791308 w 3877408"/>
              <a:gd name="connsiteY21" fmla="*/ 2083777 h 2813538"/>
              <a:gd name="connsiteX22" fmla="*/ 527539 w 3877408"/>
              <a:gd name="connsiteY22" fmla="*/ 2233247 h 2813538"/>
              <a:gd name="connsiteX23" fmla="*/ 290147 w 3877408"/>
              <a:gd name="connsiteY23" fmla="*/ 2409093 h 2813538"/>
              <a:gd name="connsiteX24" fmla="*/ 105508 w 3877408"/>
              <a:gd name="connsiteY24" fmla="*/ 2540977 h 2813538"/>
              <a:gd name="connsiteX25" fmla="*/ 0 w 3877408"/>
              <a:gd name="connsiteY25" fmla="*/ 2751993 h 2813538"/>
              <a:gd name="connsiteX0" fmla="*/ 0 w 3877408"/>
              <a:gd name="connsiteY0" fmla="*/ 2751993 h 2857499"/>
              <a:gd name="connsiteX1" fmla="*/ 342901 w 3877408"/>
              <a:gd name="connsiteY1" fmla="*/ 2857499 h 2857499"/>
              <a:gd name="connsiteX2" fmla="*/ 378070 w 3877408"/>
              <a:gd name="connsiteY2" fmla="*/ 2497016 h 2857499"/>
              <a:gd name="connsiteX3" fmla="*/ 589085 w 3877408"/>
              <a:gd name="connsiteY3" fmla="*/ 2329962 h 2857499"/>
              <a:gd name="connsiteX4" fmla="*/ 852854 w 3877408"/>
              <a:gd name="connsiteY4" fmla="*/ 2162908 h 2857499"/>
              <a:gd name="connsiteX5" fmla="*/ 1257300 w 3877408"/>
              <a:gd name="connsiteY5" fmla="*/ 1802423 h 2857499"/>
              <a:gd name="connsiteX6" fmla="*/ 1626578 w 3877408"/>
              <a:gd name="connsiteY6" fmla="*/ 1644161 h 2857499"/>
              <a:gd name="connsiteX7" fmla="*/ 1934308 w 3877408"/>
              <a:gd name="connsiteY7" fmla="*/ 1292469 h 2857499"/>
              <a:gd name="connsiteX8" fmla="*/ 2347547 w 3877408"/>
              <a:gd name="connsiteY8" fmla="*/ 1028701 h 2857499"/>
              <a:gd name="connsiteX9" fmla="*/ 2532185 w 3877408"/>
              <a:gd name="connsiteY9" fmla="*/ 852855 h 2857499"/>
              <a:gd name="connsiteX10" fmla="*/ 2778369 w 3877408"/>
              <a:gd name="connsiteY10" fmla="*/ 677009 h 2857499"/>
              <a:gd name="connsiteX11" fmla="*/ 3033347 w 3877408"/>
              <a:gd name="connsiteY11" fmla="*/ 518746 h 2857499"/>
              <a:gd name="connsiteX12" fmla="*/ 3323493 w 3877408"/>
              <a:gd name="connsiteY12" fmla="*/ 386862 h 2857499"/>
              <a:gd name="connsiteX13" fmla="*/ 3525716 w 3877408"/>
              <a:gd name="connsiteY13" fmla="*/ 193431 h 2857499"/>
              <a:gd name="connsiteX14" fmla="*/ 3763108 w 3877408"/>
              <a:gd name="connsiteY14" fmla="*/ 105508 h 2857499"/>
              <a:gd name="connsiteX15" fmla="*/ 3877408 w 3877408"/>
              <a:gd name="connsiteY15" fmla="*/ 0 h 2857499"/>
              <a:gd name="connsiteX16" fmla="*/ 2655277 w 3877408"/>
              <a:gd name="connsiteY16" fmla="*/ 342900 h 2857499"/>
              <a:gd name="connsiteX17" fmla="*/ 1696916 w 3877408"/>
              <a:gd name="connsiteY17" fmla="*/ 1002323 h 2857499"/>
              <a:gd name="connsiteX18" fmla="*/ 1327639 w 3877408"/>
              <a:gd name="connsiteY18" fmla="*/ 1292470 h 2857499"/>
              <a:gd name="connsiteX19" fmla="*/ 1099039 w 3877408"/>
              <a:gd name="connsiteY19" fmla="*/ 1556239 h 2857499"/>
              <a:gd name="connsiteX20" fmla="*/ 967154 w 3877408"/>
              <a:gd name="connsiteY20" fmla="*/ 1837593 h 2857499"/>
              <a:gd name="connsiteX21" fmla="*/ 791308 w 3877408"/>
              <a:gd name="connsiteY21" fmla="*/ 2083777 h 2857499"/>
              <a:gd name="connsiteX22" fmla="*/ 527539 w 3877408"/>
              <a:gd name="connsiteY22" fmla="*/ 2233247 h 2857499"/>
              <a:gd name="connsiteX23" fmla="*/ 290147 w 3877408"/>
              <a:gd name="connsiteY23" fmla="*/ 2409093 h 2857499"/>
              <a:gd name="connsiteX24" fmla="*/ 105508 w 3877408"/>
              <a:gd name="connsiteY24" fmla="*/ 2540977 h 2857499"/>
              <a:gd name="connsiteX25" fmla="*/ 0 w 3877408"/>
              <a:gd name="connsiteY25" fmla="*/ 2751993 h 2857499"/>
              <a:gd name="connsiteX0" fmla="*/ 0 w 3877408"/>
              <a:gd name="connsiteY0" fmla="*/ 2751993 h 2857499"/>
              <a:gd name="connsiteX1" fmla="*/ 342901 w 3877408"/>
              <a:gd name="connsiteY1" fmla="*/ 2857499 h 2857499"/>
              <a:gd name="connsiteX2" fmla="*/ 378070 w 3877408"/>
              <a:gd name="connsiteY2" fmla="*/ 2497016 h 2857499"/>
              <a:gd name="connsiteX3" fmla="*/ 659423 w 3877408"/>
              <a:gd name="connsiteY3" fmla="*/ 2365131 h 2857499"/>
              <a:gd name="connsiteX4" fmla="*/ 852854 w 3877408"/>
              <a:gd name="connsiteY4" fmla="*/ 2162908 h 2857499"/>
              <a:gd name="connsiteX5" fmla="*/ 1257300 w 3877408"/>
              <a:gd name="connsiteY5" fmla="*/ 1802423 h 2857499"/>
              <a:gd name="connsiteX6" fmla="*/ 1626578 w 3877408"/>
              <a:gd name="connsiteY6" fmla="*/ 1644161 h 2857499"/>
              <a:gd name="connsiteX7" fmla="*/ 1934308 w 3877408"/>
              <a:gd name="connsiteY7" fmla="*/ 1292469 h 2857499"/>
              <a:gd name="connsiteX8" fmla="*/ 2347547 w 3877408"/>
              <a:gd name="connsiteY8" fmla="*/ 1028701 h 2857499"/>
              <a:gd name="connsiteX9" fmla="*/ 2532185 w 3877408"/>
              <a:gd name="connsiteY9" fmla="*/ 852855 h 2857499"/>
              <a:gd name="connsiteX10" fmla="*/ 2778369 w 3877408"/>
              <a:gd name="connsiteY10" fmla="*/ 677009 h 2857499"/>
              <a:gd name="connsiteX11" fmla="*/ 3033347 w 3877408"/>
              <a:gd name="connsiteY11" fmla="*/ 518746 h 2857499"/>
              <a:gd name="connsiteX12" fmla="*/ 3323493 w 3877408"/>
              <a:gd name="connsiteY12" fmla="*/ 386862 h 2857499"/>
              <a:gd name="connsiteX13" fmla="*/ 3525716 w 3877408"/>
              <a:gd name="connsiteY13" fmla="*/ 193431 h 2857499"/>
              <a:gd name="connsiteX14" fmla="*/ 3763108 w 3877408"/>
              <a:gd name="connsiteY14" fmla="*/ 105508 h 2857499"/>
              <a:gd name="connsiteX15" fmla="*/ 3877408 w 3877408"/>
              <a:gd name="connsiteY15" fmla="*/ 0 h 2857499"/>
              <a:gd name="connsiteX16" fmla="*/ 2655277 w 3877408"/>
              <a:gd name="connsiteY16" fmla="*/ 342900 h 2857499"/>
              <a:gd name="connsiteX17" fmla="*/ 1696916 w 3877408"/>
              <a:gd name="connsiteY17" fmla="*/ 1002323 h 2857499"/>
              <a:gd name="connsiteX18" fmla="*/ 1327639 w 3877408"/>
              <a:gd name="connsiteY18" fmla="*/ 1292470 h 2857499"/>
              <a:gd name="connsiteX19" fmla="*/ 1099039 w 3877408"/>
              <a:gd name="connsiteY19" fmla="*/ 1556239 h 2857499"/>
              <a:gd name="connsiteX20" fmla="*/ 967154 w 3877408"/>
              <a:gd name="connsiteY20" fmla="*/ 1837593 h 2857499"/>
              <a:gd name="connsiteX21" fmla="*/ 791308 w 3877408"/>
              <a:gd name="connsiteY21" fmla="*/ 2083777 h 2857499"/>
              <a:gd name="connsiteX22" fmla="*/ 527539 w 3877408"/>
              <a:gd name="connsiteY22" fmla="*/ 2233247 h 2857499"/>
              <a:gd name="connsiteX23" fmla="*/ 290147 w 3877408"/>
              <a:gd name="connsiteY23" fmla="*/ 2409093 h 2857499"/>
              <a:gd name="connsiteX24" fmla="*/ 105508 w 3877408"/>
              <a:gd name="connsiteY24" fmla="*/ 2540977 h 2857499"/>
              <a:gd name="connsiteX25" fmla="*/ 0 w 3877408"/>
              <a:gd name="connsiteY25" fmla="*/ 2751993 h 2857499"/>
              <a:gd name="connsiteX0" fmla="*/ 0 w 3877408"/>
              <a:gd name="connsiteY0" fmla="*/ 2751993 h 2857499"/>
              <a:gd name="connsiteX1" fmla="*/ 342901 w 3877408"/>
              <a:gd name="connsiteY1" fmla="*/ 2857499 h 2857499"/>
              <a:gd name="connsiteX2" fmla="*/ 378070 w 3877408"/>
              <a:gd name="connsiteY2" fmla="*/ 2497016 h 2857499"/>
              <a:gd name="connsiteX3" fmla="*/ 659423 w 3877408"/>
              <a:gd name="connsiteY3" fmla="*/ 2365131 h 2857499"/>
              <a:gd name="connsiteX4" fmla="*/ 940777 w 3877408"/>
              <a:gd name="connsiteY4" fmla="*/ 2224454 h 2857499"/>
              <a:gd name="connsiteX5" fmla="*/ 1257300 w 3877408"/>
              <a:gd name="connsiteY5" fmla="*/ 1802423 h 2857499"/>
              <a:gd name="connsiteX6" fmla="*/ 1626578 w 3877408"/>
              <a:gd name="connsiteY6" fmla="*/ 1644161 h 2857499"/>
              <a:gd name="connsiteX7" fmla="*/ 1934308 w 3877408"/>
              <a:gd name="connsiteY7" fmla="*/ 1292469 h 2857499"/>
              <a:gd name="connsiteX8" fmla="*/ 2347547 w 3877408"/>
              <a:gd name="connsiteY8" fmla="*/ 1028701 h 2857499"/>
              <a:gd name="connsiteX9" fmla="*/ 2532185 w 3877408"/>
              <a:gd name="connsiteY9" fmla="*/ 852855 h 2857499"/>
              <a:gd name="connsiteX10" fmla="*/ 2778369 w 3877408"/>
              <a:gd name="connsiteY10" fmla="*/ 677009 h 2857499"/>
              <a:gd name="connsiteX11" fmla="*/ 3033347 w 3877408"/>
              <a:gd name="connsiteY11" fmla="*/ 518746 h 2857499"/>
              <a:gd name="connsiteX12" fmla="*/ 3323493 w 3877408"/>
              <a:gd name="connsiteY12" fmla="*/ 386862 h 2857499"/>
              <a:gd name="connsiteX13" fmla="*/ 3525716 w 3877408"/>
              <a:gd name="connsiteY13" fmla="*/ 193431 h 2857499"/>
              <a:gd name="connsiteX14" fmla="*/ 3763108 w 3877408"/>
              <a:gd name="connsiteY14" fmla="*/ 105508 h 2857499"/>
              <a:gd name="connsiteX15" fmla="*/ 3877408 w 3877408"/>
              <a:gd name="connsiteY15" fmla="*/ 0 h 2857499"/>
              <a:gd name="connsiteX16" fmla="*/ 2655277 w 3877408"/>
              <a:gd name="connsiteY16" fmla="*/ 342900 h 2857499"/>
              <a:gd name="connsiteX17" fmla="*/ 1696916 w 3877408"/>
              <a:gd name="connsiteY17" fmla="*/ 1002323 h 2857499"/>
              <a:gd name="connsiteX18" fmla="*/ 1327639 w 3877408"/>
              <a:gd name="connsiteY18" fmla="*/ 1292470 h 2857499"/>
              <a:gd name="connsiteX19" fmla="*/ 1099039 w 3877408"/>
              <a:gd name="connsiteY19" fmla="*/ 1556239 h 2857499"/>
              <a:gd name="connsiteX20" fmla="*/ 967154 w 3877408"/>
              <a:gd name="connsiteY20" fmla="*/ 1837593 h 2857499"/>
              <a:gd name="connsiteX21" fmla="*/ 791308 w 3877408"/>
              <a:gd name="connsiteY21" fmla="*/ 2083777 h 2857499"/>
              <a:gd name="connsiteX22" fmla="*/ 527539 w 3877408"/>
              <a:gd name="connsiteY22" fmla="*/ 2233247 h 2857499"/>
              <a:gd name="connsiteX23" fmla="*/ 290147 w 3877408"/>
              <a:gd name="connsiteY23" fmla="*/ 2409093 h 2857499"/>
              <a:gd name="connsiteX24" fmla="*/ 105508 w 3877408"/>
              <a:gd name="connsiteY24" fmla="*/ 2540977 h 2857499"/>
              <a:gd name="connsiteX25" fmla="*/ 0 w 3877408"/>
              <a:gd name="connsiteY25" fmla="*/ 2751993 h 2857499"/>
              <a:gd name="connsiteX0" fmla="*/ 0 w 3877408"/>
              <a:gd name="connsiteY0" fmla="*/ 2751993 h 2857499"/>
              <a:gd name="connsiteX1" fmla="*/ 342901 w 3877408"/>
              <a:gd name="connsiteY1" fmla="*/ 2857499 h 2857499"/>
              <a:gd name="connsiteX2" fmla="*/ 378070 w 3877408"/>
              <a:gd name="connsiteY2" fmla="*/ 2497016 h 2857499"/>
              <a:gd name="connsiteX3" fmla="*/ 659423 w 3877408"/>
              <a:gd name="connsiteY3" fmla="*/ 2365131 h 2857499"/>
              <a:gd name="connsiteX4" fmla="*/ 940777 w 3877408"/>
              <a:gd name="connsiteY4" fmla="*/ 2224454 h 2857499"/>
              <a:gd name="connsiteX5" fmla="*/ 1257300 w 3877408"/>
              <a:gd name="connsiteY5" fmla="*/ 1802423 h 2857499"/>
              <a:gd name="connsiteX6" fmla="*/ 1626578 w 3877408"/>
              <a:gd name="connsiteY6" fmla="*/ 1644161 h 2857499"/>
              <a:gd name="connsiteX7" fmla="*/ 1934308 w 3877408"/>
              <a:gd name="connsiteY7" fmla="*/ 1292469 h 2857499"/>
              <a:gd name="connsiteX8" fmla="*/ 2347547 w 3877408"/>
              <a:gd name="connsiteY8" fmla="*/ 1028701 h 2857499"/>
              <a:gd name="connsiteX9" fmla="*/ 2532185 w 3877408"/>
              <a:gd name="connsiteY9" fmla="*/ 852855 h 2857499"/>
              <a:gd name="connsiteX10" fmla="*/ 2778369 w 3877408"/>
              <a:gd name="connsiteY10" fmla="*/ 677009 h 2857499"/>
              <a:gd name="connsiteX11" fmla="*/ 3033347 w 3877408"/>
              <a:gd name="connsiteY11" fmla="*/ 518746 h 2857499"/>
              <a:gd name="connsiteX12" fmla="*/ 3323493 w 3877408"/>
              <a:gd name="connsiteY12" fmla="*/ 386862 h 2857499"/>
              <a:gd name="connsiteX13" fmla="*/ 3525716 w 3877408"/>
              <a:gd name="connsiteY13" fmla="*/ 193431 h 2857499"/>
              <a:gd name="connsiteX14" fmla="*/ 3763108 w 3877408"/>
              <a:gd name="connsiteY14" fmla="*/ 105508 h 2857499"/>
              <a:gd name="connsiteX15" fmla="*/ 3877408 w 3877408"/>
              <a:gd name="connsiteY15" fmla="*/ 0 h 2857499"/>
              <a:gd name="connsiteX16" fmla="*/ 2655277 w 3877408"/>
              <a:gd name="connsiteY16" fmla="*/ 342900 h 2857499"/>
              <a:gd name="connsiteX17" fmla="*/ 1696916 w 3877408"/>
              <a:gd name="connsiteY17" fmla="*/ 1002323 h 2857499"/>
              <a:gd name="connsiteX18" fmla="*/ 1327639 w 3877408"/>
              <a:gd name="connsiteY18" fmla="*/ 1292470 h 2857499"/>
              <a:gd name="connsiteX19" fmla="*/ 1099039 w 3877408"/>
              <a:gd name="connsiteY19" fmla="*/ 1556239 h 2857499"/>
              <a:gd name="connsiteX20" fmla="*/ 967154 w 3877408"/>
              <a:gd name="connsiteY20" fmla="*/ 1837593 h 2857499"/>
              <a:gd name="connsiteX21" fmla="*/ 791308 w 3877408"/>
              <a:gd name="connsiteY21" fmla="*/ 2083777 h 2857499"/>
              <a:gd name="connsiteX22" fmla="*/ 527539 w 3877408"/>
              <a:gd name="connsiteY22" fmla="*/ 2233247 h 2857499"/>
              <a:gd name="connsiteX23" fmla="*/ 290147 w 3877408"/>
              <a:gd name="connsiteY23" fmla="*/ 2409093 h 2857499"/>
              <a:gd name="connsiteX24" fmla="*/ 105508 w 3877408"/>
              <a:gd name="connsiteY24" fmla="*/ 2540977 h 2857499"/>
              <a:gd name="connsiteX25" fmla="*/ 0 w 3877408"/>
              <a:gd name="connsiteY25" fmla="*/ 2751993 h 2857499"/>
              <a:gd name="connsiteX0" fmla="*/ 0 w 3877408"/>
              <a:gd name="connsiteY0" fmla="*/ 2751993 h 2857499"/>
              <a:gd name="connsiteX1" fmla="*/ 342901 w 3877408"/>
              <a:gd name="connsiteY1" fmla="*/ 2857499 h 2857499"/>
              <a:gd name="connsiteX2" fmla="*/ 378070 w 3877408"/>
              <a:gd name="connsiteY2" fmla="*/ 2497016 h 2857499"/>
              <a:gd name="connsiteX3" fmla="*/ 659423 w 3877408"/>
              <a:gd name="connsiteY3" fmla="*/ 2365131 h 2857499"/>
              <a:gd name="connsiteX4" fmla="*/ 940777 w 3877408"/>
              <a:gd name="connsiteY4" fmla="*/ 2224454 h 2857499"/>
              <a:gd name="connsiteX5" fmla="*/ 1345223 w 3877408"/>
              <a:gd name="connsiteY5" fmla="*/ 1863969 h 2857499"/>
              <a:gd name="connsiteX6" fmla="*/ 1626578 w 3877408"/>
              <a:gd name="connsiteY6" fmla="*/ 1644161 h 2857499"/>
              <a:gd name="connsiteX7" fmla="*/ 1934308 w 3877408"/>
              <a:gd name="connsiteY7" fmla="*/ 1292469 h 2857499"/>
              <a:gd name="connsiteX8" fmla="*/ 2347547 w 3877408"/>
              <a:gd name="connsiteY8" fmla="*/ 1028701 h 2857499"/>
              <a:gd name="connsiteX9" fmla="*/ 2532185 w 3877408"/>
              <a:gd name="connsiteY9" fmla="*/ 852855 h 2857499"/>
              <a:gd name="connsiteX10" fmla="*/ 2778369 w 3877408"/>
              <a:gd name="connsiteY10" fmla="*/ 677009 h 2857499"/>
              <a:gd name="connsiteX11" fmla="*/ 3033347 w 3877408"/>
              <a:gd name="connsiteY11" fmla="*/ 518746 h 2857499"/>
              <a:gd name="connsiteX12" fmla="*/ 3323493 w 3877408"/>
              <a:gd name="connsiteY12" fmla="*/ 386862 h 2857499"/>
              <a:gd name="connsiteX13" fmla="*/ 3525716 w 3877408"/>
              <a:gd name="connsiteY13" fmla="*/ 193431 h 2857499"/>
              <a:gd name="connsiteX14" fmla="*/ 3763108 w 3877408"/>
              <a:gd name="connsiteY14" fmla="*/ 105508 h 2857499"/>
              <a:gd name="connsiteX15" fmla="*/ 3877408 w 3877408"/>
              <a:gd name="connsiteY15" fmla="*/ 0 h 2857499"/>
              <a:gd name="connsiteX16" fmla="*/ 2655277 w 3877408"/>
              <a:gd name="connsiteY16" fmla="*/ 342900 h 2857499"/>
              <a:gd name="connsiteX17" fmla="*/ 1696916 w 3877408"/>
              <a:gd name="connsiteY17" fmla="*/ 1002323 h 2857499"/>
              <a:gd name="connsiteX18" fmla="*/ 1327639 w 3877408"/>
              <a:gd name="connsiteY18" fmla="*/ 1292470 h 2857499"/>
              <a:gd name="connsiteX19" fmla="*/ 1099039 w 3877408"/>
              <a:gd name="connsiteY19" fmla="*/ 1556239 h 2857499"/>
              <a:gd name="connsiteX20" fmla="*/ 967154 w 3877408"/>
              <a:gd name="connsiteY20" fmla="*/ 1837593 h 2857499"/>
              <a:gd name="connsiteX21" fmla="*/ 791308 w 3877408"/>
              <a:gd name="connsiteY21" fmla="*/ 2083777 h 2857499"/>
              <a:gd name="connsiteX22" fmla="*/ 527539 w 3877408"/>
              <a:gd name="connsiteY22" fmla="*/ 2233247 h 2857499"/>
              <a:gd name="connsiteX23" fmla="*/ 290147 w 3877408"/>
              <a:gd name="connsiteY23" fmla="*/ 2409093 h 2857499"/>
              <a:gd name="connsiteX24" fmla="*/ 105508 w 3877408"/>
              <a:gd name="connsiteY24" fmla="*/ 2540977 h 2857499"/>
              <a:gd name="connsiteX25" fmla="*/ 0 w 3877408"/>
              <a:gd name="connsiteY25" fmla="*/ 2751993 h 2857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877408" h="2857499">
                <a:moveTo>
                  <a:pt x="0" y="2751993"/>
                </a:moveTo>
                <a:lnTo>
                  <a:pt x="342901" y="2857499"/>
                </a:lnTo>
                <a:lnTo>
                  <a:pt x="378070" y="2497016"/>
                </a:lnTo>
                <a:lnTo>
                  <a:pt x="659423" y="2365131"/>
                </a:lnTo>
                <a:lnTo>
                  <a:pt x="940777" y="2224454"/>
                </a:lnTo>
                <a:cubicBezTo>
                  <a:pt x="1143000" y="2136530"/>
                  <a:pt x="1239715" y="2004646"/>
                  <a:pt x="1345223" y="1863969"/>
                </a:cubicBezTo>
                <a:lnTo>
                  <a:pt x="1626578" y="1644161"/>
                </a:lnTo>
                <a:lnTo>
                  <a:pt x="1934308" y="1292469"/>
                </a:lnTo>
                <a:cubicBezTo>
                  <a:pt x="2107223" y="1201615"/>
                  <a:pt x="2244970" y="1154724"/>
                  <a:pt x="2347547" y="1028701"/>
                </a:cubicBezTo>
                <a:lnTo>
                  <a:pt x="2532185" y="852855"/>
                </a:lnTo>
                <a:lnTo>
                  <a:pt x="2778369" y="677009"/>
                </a:lnTo>
                <a:lnTo>
                  <a:pt x="3033347" y="518746"/>
                </a:lnTo>
                <a:lnTo>
                  <a:pt x="3323493" y="386862"/>
                </a:lnTo>
                <a:lnTo>
                  <a:pt x="3525716" y="193431"/>
                </a:lnTo>
                <a:lnTo>
                  <a:pt x="3763108" y="105508"/>
                </a:lnTo>
                <a:lnTo>
                  <a:pt x="3877408" y="0"/>
                </a:lnTo>
                <a:lnTo>
                  <a:pt x="2655277" y="342900"/>
                </a:lnTo>
                <a:lnTo>
                  <a:pt x="1696916" y="1002323"/>
                </a:lnTo>
                <a:lnTo>
                  <a:pt x="1327639" y="1292470"/>
                </a:lnTo>
                <a:lnTo>
                  <a:pt x="1099039" y="1556239"/>
                </a:lnTo>
                <a:lnTo>
                  <a:pt x="967154" y="1837593"/>
                </a:lnTo>
                <a:lnTo>
                  <a:pt x="791308" y="2083777"/>
                </a:lnTo>
                <a:lnTo>
                  <a:pt x="527539" y="2233247"/>
                </a:lnTo>
                <a:lnTo>
                  <a:pt x="290147" y="2409093"/>
                </a:lnTo>
                <a:lnTo>
                  <a:pt x="105508" y="2540977"/>
                </a:lnTo>
                <a:lnTo>
                  <a:pt x="0" y="2751993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reihandform 20"/>
          <p:cNvSpPr/>
          <p:nvPr/>
        </p:nvSpPr>
        <p:spPr>
          <a:xfrm>
            <a:off x="2306815" y="2128184"/>
            <a:ext cx="3921369" cy="2760785"/>
          </a:xfrm>
          <a:custGeom>
            <a:avLst/>
            <a:gdLst>
              <a:gd name="connsiteX0" fmla="*/ 0 w 3921369"/>
              <a:gd name="connsiteY0" fmla="*/ 2760785 h 2760785"/>
              <a:gd name="connsiteX1" fmla="*/ 175846 w 3921369"/>
              <a:gd name="connsiteY1" fmla="*/ 2540977 h 2760785"/>
              <a:gd name="connsiteX2" fmla="*/ 465992 w 3921369"/>
              <a:gd name="connsiteY2" fmla="*/ 2347547 h 2760785"/>
              <a:gd name="connsiteX3" fmla="*/ 826476 w 3921369"/>
              <a:gd name="connsiteY3" fmla="*/ 2083777 h 2760785"/>
              <a:gd name="connsiteX4" fmla="*/ 1011115 w 3921369"/>
              <a:gd name="connsiteY4" fmla="*/ 1855177 h 2760785"/>
              <a:gd name="connsiteX5" fmla="*/ 1195753 w 3921369"/>
              <a:gd name="connsiteY5" fmla="*/ 1468316 h 2760785"/>
              <a:gd name="connsiteX6" fmla="*/ 1424353 w 3921369"/>
              <a:gd name="connsiteY6" fmla="*/ 1283677 h 2760785"/>
              <a:gd name="connsiteX7" fmla="*/ 1714500 w 3921369"/>
              <a:gd name="connsiteY7" fmla="*/ 1063870 h 2760785"/>
              <a:gd name="connsiteX8" fmla="*/ 1934307 w 3921369"/>
              <a:gd name="connsiteY8" fmla="*/ 835270 h 2760785"/>
              <a:gd name="connsiteX9" fmla="*/ 2373923 w 3921369"/>
              <a:gd name="connsiteY9" fmla="*/ 553916 h 2760785"/>
              <a:gd name="connsiteX10" fmla="*/ 2672861 w 3921369"/>
              <a:gd name="connsiteY10" fmla="*/ 378070 h 2760785"/>
              <a:gd name="connsiteX11" fmla="*/ 2954215 w 3921369"/>
              <a:gd name="connsiteY11" fmla="*/ 272562 h 2760785"/>
              <a:gd name="connsiteX12" fmla="*/ 3622430 w 3921369"/>
              <a:gd name="connsiteY12" fmla="*/ 79131 h 2760785"/>
              <a:gd name="connsiteX13" fmla="*/ 3921369 w 3921369"/>
              <a:gd name="connsiteY13" fmla="*/ 0 h 2760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21369" h="2760785">
                <a:moveTo>
                  <a:pt x="0" y="2760785"/>
                </a:moveTo>
                <a:cubicBezTo>
                  <a:pt x="49090" y="2685317"/>
                  <a:pt x="98181" y="2609850"/>
                  <a:pt x="175846" y="2540977"/>
                </a:cubicBezTo>
                <a:cubicBezTo>
                  <a:pt x="253511" y="2472104"/>
                  <a:pt x="357554" y="2423747"/>
                  <a:pt x="465992" y="2347547"/>
                </a:cubicBezTo>
                <a:cubicBezTo>
                  <a:pt x="574430" y="2271347"/>
                  <a:pt x="735622" y="2165839"/>
                  <a:pt x="826476" y="2083777"/>
                </a:cubicBezTo>
                <a:cubicBezTo>
                  <a:pt x="917330" y="2001715"/>
                  <a:pt x="949569" y="1957754"/>
                  <a:pt x="1011115" y="1855177"/>
                </a:cubicBezTo>
                <a:cubicBezTo>
                  <a:pt x="1072661" y="1752600"/>
                  <a:pt x="1126880" y="1563566"/>
                  <a:pt x="1195753" y="1468316"/>
                </a:cubicBezTo>
                <a:cubicBezTo>
                  <a:pt x="1264626" y="1373066"/>
                  <a:pt x="1337895" y="1351085"/>
                  <a:pt x="1424353" y="1283677"/>
                </a:cubicBezTo>
                <a:cubicBezTo>
                  <a:pt x="1510811" y="1216269"/>
                  <a:pt x="1629508" y="1138604"/>
                  <a:pt x="1714500" y="1063870"/>
                </a:cubicBezTo>
                <a:cubicBezTo>
                  <a:pt x="1799492" y="989136"/>
                  <a:pt x="1824403" y="920262"/>
                  <a:pt x="1934307" y="835270"/>
                </a:cubicBezTo>
                <a:cubicBezTo>
                  <a:pt x="2044211" y="750278"/>
                  <a:pt x="2250831" y="630116"/>
                  <a:pt x="2373923" y="553916"/>
                </a:cubicBezTo>
                <a:cubicBezTo>
                  <a:pt x="2497015" y="477716"/>
                  <a:pt x="2576146" y="424962"/>
                  <a:pt x="2672861" y="378070"/>
                </a:cubicBezTo>
                <a:cubicBezTo>
                  <a:pt x="2769576" y="331178"/>
                  <a:pt x="2795954" y="322385"/>
                  <a:pt x="2954215" y="272562"/>
                </a:cubicBezTo>
                <a:cubicBezTo>
                  <a:pt x="3112476" y="222739"/>
                  <a:pt x="3461238" y="124558"/>
                  <a:pt x="3622430" y="79131"/>
                </a:cubicBezTo>
                <a:cubicBezTo>
                  <a:pt x="3783622" y="33704"/>
                  <a:pt x="3852495" y="16852"/>
                  <a:pt x="3921369" y="0"/>
                </a:cubicBezTo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reihandform 4"/>
          <p:cNvSpPr/>
          <p:nvPr/>
        </p:nvSpPr>
        <p:spPr>
          <a:xfrm>
            <a:off x="2419212" y="2128296"/>
            <a:ext cx="3795622" cy="2725947"/>
          </a:xfrm>
          <a:custGeom>
            <a:avLst/>
            <a:gdLst>
              <a:gd name="connsiteX0" fmla="*/ 3795622 w 3795622"/>
              <a:gd name="connsiteY0" fmla="*/ 0 h 2725947"/>
              <a:gd name="connsiteX1" fmla="*/ 3657600 w 3795622"/>
              <a:gd name="connsiteY1" fmla="*/ 60384 h 2725947"/>
              <a:gd name="connsiteX2" fmla="*/ 3545456 w 3795622"/>
              <a:gd name="connsiteY2" fmla="*/ 86264 h 2725947"/>
              <a:gd name="connsiteX3" fmla="*/ 3450566 w 3795622"/>
              <a:gd name="connsiteY3" fmla="*/ 172528 h 2725947"/>
              <a:gd name="connsiteX4" fmla="*/ 3209026 w 3795622"/>
              <a:gd name="connsiteY4" fmla="*/ 189781 h 2725947"/>
              <a:gd name="connsiteX5" fmla="*/ 3096883 w 3795622"/>
              <a:gd name="connsiteY5" fmla="*/ 232913 h 2725947"/>
              <a:gd name="connsiteX6" fmla="*/ 3079630 w 3795622"/>
              <a:gd name="connsiteY6" fmla="*/ 267418 h 2725947"/>
              <a:gd name="connsiteX7" fmla="*/ 2924354 w 3795622"/>
              <a:gd name="connsiteY7" fmla="*/ 267418 h 2725947"/>
              <a:gd name="connsiteX8" fmla="*/ 2855343 w 3795622"/>
              <a:gd name="connsiteY8" fmla="*/ 336430 h 2725947"/>
              <a:gd name="connsiteX9" fmla="*/ 2691441 w 3795622"/>
              <a:gd name="connsiteY9" fmla="*/ 336430 h 2725947"/>
              <a:gd name="connsiteX10" fmla="*/ 2631056 w 3795622"/>
              <a:gd name="connsiteY10" fmla="*/ 414067 h 2725947"/>
              <a:gd name="connsiteX11" fmla="*/ 2553418 w 3795622"/>
              <a:gd name="connsiteY11" fmla="*/ 439947 h 2725947"/>
              <a:gd name="connsiteX12" fmla="*/ 2475781 w 3795622"/>
              <a:gd name="connsiteY12" fmla="*/ 508958 h 2725947"/>
              <a:gd name="connsiteX13" fmla="*/ 2398143 w 3795622"/>
              <a:gd name="connsiteY13" fmla="*/ 508958 h 2725947"/>
              <a:gd name="connsiteX14" fmla="*/ 2337758 w 3795622"/>
              <a:gd name="connsiteY14" fmla="*/ 603849 h 2725947"/>
              <a:gd name="connsiteX15" fmla="*/ 2260120 w 3795622"/>
              <a:gd name="connsiteY15" fmla="*/ 603849 h 2725947"/>
              <a:gd name="connsiteX16" fmla="*/ 2234241 w 3795622"/>
              <a:gd name="connsiteY16" fmla="*/ 672860 h 2725947"/>
              <a:gd name="connsiteX17" fmla="*/ 2191109 w 3795622"/>
              <a:gd name="connsiteY17" fmla="*/ 690113 h 2725947"/>
              <a:gd name="connsiteX18" fmla="*/ 2156603 w 3795622"/>
              <a:gd name="connsiteY18" fmla="*/ 707366 h 2725947"/>
              <a:gd name="connsiteX19" fmla="*/ 2104845 w 3795622"/>
              <a:gd name="connsiteY19" fmla="*/ 715992 h 2725947"/>
              <a:gd name="connsiteX20" fmla="*/ 2035834 w 3795622"/>
              <a:gd name="connsiteY20" fmla="*/ 767750 h 2725947"/>
              <a:gd name="connsiteX21" fmla="*/ 2018581 w 3795622"/>
              <a:gd name="connsiteY21" fmla="*/ 828135 h 2725947"/>
              <a:gd name="connsiteX22" fmla="*/ 1984075 w 3795622"/>
              <a:gd name="connsiteY22" fmla="*/ 862641 h 2725947"/>
              <a:gd name="connsiteX23" fmla="*/ 1915064 w 3795622"/>
              <a:gd name="connsiteY23" fmla="*/ 879894 h 2725947"/>
              <a:gd name="connsiteX24" fmla="*/ 1846052 w 3795622"/>
              <a:gd name="connsiteY24" fmla="*/ 905773 h 2725947"/>
              <a:gd name="connsiteX25" fmla="*/ 1751162 w 3795622"/>
              <a:gd name="connsiteY25" fmla="*/ 992037 h 2725947"/>
              <a:gd name="connsiteX26" fmla="*/ 1708030 w 3795622"/>
              <a:gd name="connsiteY26" fmla="*/ 1043796 h 2725947"/>
              <a:gd name="connsiteX27" fmla="*/ 1630392 w 3795622"/>
              <a:gd name="connsiteY27" fmla="*/ 1104181 h 2725947"/>
              <a:gd name="connsiteX28" fmla="*/ 1630392 w 3795622"/>
              <a:gd name="connsiteY28" fmla="*/ 1130060 h 2725947"/>
              <a:gd name="connsiteX29" fmla="*/ 1595886 w 3795622"/>
              <a:gd name="connsiteY29" fmla="*/ 1173192 h 2725947"/>
              <a:gd name="connsiteX30" fmla="*/ 1475117 w 3795622"/>
              <a:gd name="connsiteY30" fmla="*/ 1190445 h 2725947"/>
              <a:gd name="connsiteX31" fmla="*/ 1414732 w 3795622"/>
              <a:gd name="connsiteY31" fmla="*/ 1259456 h 2725947"/>
              <a:gd name="connsiteX32" fmla="*/ 1388852 w 3795622"/>
              <a:gd name="connsiteY32" fmla="*/ 1337094 h 2725947"/>
              <a:gd name="connsiteX33" fmla="*/ 1302588 w 3795622"/>
              <a:gd name="connsiteY33" fmla="*/ 1371600 h 2725947"/>
              <a:gd name="connsiteX34" fmla="*/ 1276709 w 3795622"/>
              <a:gd name="connsiteY34" fmla="*/ 1423358 h 2725947"/>
              <a:gd name="connsiteX35" fmla="*/ 1207698 w 3795622"/>
              <a:gd name="connsiteY35" fmla="*/ 1466490 h 2725947"/>
              <a:gd name="connsiteX36" fmla="*/ 1173192 w 3795622"/>
              <a:gd name="connsiteY36" fmla="*/ 1526875 h 2725947"/>
              <a:gd name="connsiteX37" fmla="*/ 1112807 w 3795622"/>
              <a:gd name="connsiteY37" fmla="*/ 1578633 h 2725947"/>
              <a:gd name="connsiteX38" fmla="*/ 1095554 w 3795622"/>
              <a:gd name="connsiteY38" fmla="*/ 1699403 h 2725947"/>
              <a:gd name="connsiteX39" fmla="*/ 992037 w 3795622"/>
              <a:gd name="connsiteY39" fmla="*/ 1751162 h 2725947"/>
              <a:gd name="connsiteX40" fmla="*/ 957532 w 3795622"/>
              <a:gd name="connsiteY40" fmla="*/ 1854679 h 2725947"/>
              <a:gd name="connsiteX41" fmla="*/ 940279 w 3795622"/>
              <a:gd name="connsiteY41" fmla="*/ 1906437 h 2725947"/>
              <a:gd name="connsiteX42" fmla="*/ 897147 w 3795622"/>
              <a:gd name="connsiteY42" fmla="*/ 1975449 h 2725947"/>
              <a:gd name="connsiteX43" fmla="*/ 871267 w 3795622"/>
              <a:gd name="connsiteY43" fmla="*/ 2035833 h 2725947"/>
              <a:gd name="connsiteX44" fmla="*/ 776377 w 3795622"/>
              <a:gd name="connsiteY44" fmla="*/ 2096218 h 2725947"/>
              <a:gd name="connsiteX45" fmla="*/ 733245 w 3795622"/>
              <a:gd name="connsiteY45" fmla="*/ 2122098 h 2725947"/>
              <a:gd name="connsiteX46" fmla="*/ 690113 w 3795622"/>
              <a:gd name="connsiteY46" fmla="*/ 2173856 h 2725947"/>
              <a:gd name="connsiteX47" fmla="*/ 655607 w 3795622"/>
              <a:gd name="connsiteY47" fmla="*/ 2242867 h 2725947"/>
              <a:gd name="connsiteX48" fmla="*/ 483079 w 3795622"/>
              <a:gd name="connsiteY48" fmla="*/ 2320505 h 2725947"/>
              <a:gd name="connsiteX49" fmla="*/ 431320 w 3795622"/>
              <a:gd name="connsiteY49" fmla="*/ 2380890 h 2725947"/>
              <a:gd name="connsiteX50" fmla="*/ 362309 w 3795622"/>
              <a:gd name="connsiteY50" fmla="*/ 2398143 h 2725947"/>
              <a:gd name="connsiteX51" fmla="*/ 301924 w 3795622"/>
              <a:gd name="connsiteY51" fmla="*/ 2475781 h 2725947"/>
              <a:gd name="connsiteX52" fmla="*/ 198407 w 3795622"/>
              <a:gd name="connsiteY52" fmla="*/ 2518913 h 2725947"/>
              <a:gd name="connsiteX53" fmla="*/ 181154 w 3795622"/>
              <a:gd name="connsiteY53" fmla="*/ 2579298 h 2725947"/>
              <a:gd name="connsiteX54" fmla="*/ 112143 w 3795622"/>
              <a:gd name="connsiteY54" fmla="*/ 2596550 h 2725947"/>
              <a:gd name="connsiteX55" fmla="*/ 112143 w 3795622"/>
              <a:gd name="connsiteY55" fmla="*/ 2665562 h 2725947"/>
              <a:gd name="connsiteX56" fmla="*/ 43132 w 3795622"/>
              <a:gd name="connsiteY56" fmla="*/ 2682815 h 2725947"/>
              <a:gd name="connsiteX57" fmla="*/ 0 w 3795622"/>
              <a:gd name="connsiteY57" fmla="*/ 2725947 h 2725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795622" h="2725947">
                <a:moveTo>
                  <a:pt x="3795622" y="0"/>
                </a:moveTo>
                <a:cubicBezTo>
                  <a:pt x="3747458" y="23003"/>
                  <a:pt x="3699294" y="46007"/>
                  <a:pt x="3657600" y="60384"/>
                </a:cubicBezTo>
                <a:cubicBezTo>
                  <a:pt x="3615906" y="74761"/>
                  <a:pt x="3579962" y="67573"/>
                  <a:pt x="3545456" y="86264"/>
                </a:cubicBezTo>
                <a:cubicBezTo>
                  <a:pt x="3510950" y="104955"/>
                  <a:pt x="3506638" y="155275"/>
                  <a:pt x="3450566" y="172528"/>
                </a:cubicBezTo>
                <a:cubicBezTo>
                  <a:pt x="3394494" y="189781"/>
                  <a:pt x="3267973" y="179717"/>
                  <a:pt x="3209026" y="189781"/>
                </a:cubicBezTo>
                <a:cubicBezTo>
                  <a:pt x="3150079" y="199845"/>
                  <a:pt x="3118449" y="219974"/>
                  <a:pt x="3096883" y="232913"/>
                </a:cubicBezTo>
                <a:cubicBezTo>
                  <a:pt x="3075317" y="245852"/>
                  <a:pt x="3108385" y="261667"/>
                  <a:pt x="3079630" y="267418"/>
                </a:cubicBezTo>
                <a:cubicBezTo>
                  <a:pt x="3050875" y="273169"/>
                  <a:pt x="2961735" y="255916"/>
                  <a:pt x="2924354" y="267418"/>
                </a:cubicBezTo>
                <a:cubicBezTo>
                  <a:pt x="2886973" y="278920"/>
                  <a:pt x="2894162" y="324928"/>
                  <a:pt x="2855343" y="336430"/>
                </a:cubicBezTo>
                <a:cubicBezTo>
                  <a:pt x="2816524" y="347932"/>
                  <a:pt x="2728822" y="323491"/>
                  <a:pt x="2691441" y="336430"/>
                </a:cubicBezTo>
                <a:cubicBezTo>
                  <a:pt x="2654060" y="349369"/>
                  <a:pt x="2654060" y="396814"/>
                  <a:pt x="2631056" y="414067"/>
                </a:cubicBezTo>
                <a:cubicBezTo>
                  <a:pt x="2608052" y="431320"/>
                  <a:pt x="2579297" y="424132"/>
                  <a:pt x="2553418" y="439947"/>
                </a:cubicBezTo>
                <a:cubicBezTo>
                  <a:pt x="2527539" y="455762"/>
                  <a:pt x="2501660" y="497456"/>
                  <a:pt x="2475781" y="508958"/>
                </a:cubicBezTo>
                <a:cubicBezTo>
                  <a:pt x="2449902" y="520460"/>
                  <a:pt x="2421147" y="493143"/>
                  <a:pt x="2398143" y="508958"/>
                </a:cubicBezTo>
                <a:cubicBezTo>
                  <a:pt x="2375139" y="524773"/>
                  <a:pt x="2360762" y="588034"/>
                  <a:pt x="2337758" y="603849"/>
                </a:cubicBezTo>
                <a:cubicBezTo>
                  <a:pt x="2314754" y="619664"/>
                  <a:pt x="2277373" y="592347"/>
                  <a:pt x="2260120" y="603849"/>
                </a:cubicBezTo>
                <a:cubicBezTo>
                  <a:pt x="2242867" y="615351"/>
                  <a:pt x="2245743" y="658483"/>
                  <a:pt x="2234241" y="672860"/>
                </a:cubicBezTo>
                <a:cubicBezTo>
                  <a:pt x="2222739" y="687237"/>
                  <a:pt x="2204049" y="684362"/>
                  <a:pt x="2191109" y="690113"/>
                </a:cubicBezTo>
                <a:cubicBezTo>
                  <a:pt x="2178169" y="695864"/>
                  <a:pt x="2170980" y="703053"/>
                  <a:pt x="2156603" y="707366"/>
                </a:cubicBezTo>
                <a:cubicBezTo>
                  <a:pt x="2142226" y="711679"/>
                  <a:pt x="2124973" y="705928"/>
                  <a:pt x="2104845" y="715992"/>
                </a:cubicBezTo>
                <a:cubicBezTo>
                  <a:pt x="2084717" y="726056"/>
                  <a:pt x="2050211" y="749059"/>
                  <a:pt x="2035834" y="767750"/>
                </a:cubicBezTo>
                <a:cubicBezTo>
                  <a:pt x="2021457" y="786441"/>
                  <a:pt x="2027207" y="812320"/>
                  <a:pt x="2018581" y="828135"/>
                </a:cubicBezTo>
                <a:cubicBezTo>
                  <a:pt x="2009954" y="843950"/>
                  <a:pt x="2001328" y="854015"/>
                  <a:pt x="1984075" y="862641"/>
                </a:cubicBezTo>
                <a:cubicBezTo>
                  <a:pt x="1966822" y="871268"/>
                  <a:pt x="1938068" y="872705"/>
                  <a:pt x="1915064" y="879894"/>
                </a:cubicBezTo>
                <a:cubicBezTo>
                  <a:pt x="1892060" y="887083"/>
                  <a:pt x="1873369" y="887082"/>
                  <a:pt x="1846052" y="905773"/>
                </a:cubicBezTo>
                <a:cubicBezTo>
                  <a:pt x="1818735" y="924464"/>
                  <a:pt x="1774166" y="969033"/>
                  <a:pt x="1751162" y="992037"/>
                </a:cubicBezTo>
                <a:cubicBezTo>
                  <a:pt x="1728158" y="1015041"/>
                  <a:pt x="1728158" y="1025105"/>
                  <a:pt x="1708030" y="1043796"/>
                </a:cubicBezTo>
                <a:cubicBezTo>
                  <a:pt x="1687902" y="1062487"/>
                  <a:pt x="1643332" y="1089804"/>
                  <a:pt x="1630392" y="1104181"/>
                </a:cubicBezTo>
                <a:cubicBezTo>
                  <a:pt x="1617452" y="1118558"/>
                  <a:pt x="1636143" y="1118558"/>
                  <a:pt x="1630392" y="1130060"/>
                </a:cubicBezTo>
                <a:cubicBezTo>
                  <a:pt x="1624641" y="1141562"/>
                  <a:pt x="1621765" y="1163128"/>
                  <a:pt x="1595886" y="1173192"/>
                </a:cubicBezTo>
                <a:cubicBezTo>
                  <a:pt x="1570007" y="1183256"/>
                  <a:pt x="1505309" y="1176068"/>
                  <a:pt x="1475117" y="1190445"/>
                </a:cubicBezTo>
                <a:cubicBezTo>
                  <a:pt x="1444925" y="1204822"/>
                  <a:pt x="1429109" y="1235015"/>
                  <a:pt x="1414732" y="1259456"/>
                </a:cubicBezTo>
                <a:cubicBezTo>
                  <a:pt x="1400354" y="1283898"/>
                  <a:pt x="1407543" y="1318403"/>
                  <a:pt x="1388852" y="1337094"/>
                </a:cubicBezTo>
                <a:cubicBezTo>
                  <a:pt x="1370161" y="1355785"/>
                  <a:pt x="1321279" y="1357223"/>
                  <a:pt x="1302588" y="1371600"/>
                </a:cubicBezTo>
                <a:cubicBezTo>
                  <a:pt x="1283897" y="1385977"/>
                  <a:pt x="1292524" y="1407543"/>
                  <a:pt x="1276709" y="1423358"/>
                </a:cubicBezTo>
                <a:cubicBezTo>
                  <a:pt x="1260894" y="1439173"/>
                  <a:pt x="1224951" y="1449237"/>
                  <a:pt x="1207698" y="1466490"/>
                </a:cubicBezTo>
                <a:cubicBezTo>
                  <a:pt x="1190445" y="1483743"/>
                  <a:pt x="1189007" y="1508185"/>
                  <a:pt x="1173192" y="1526875"/>
                </a:cubicBezTo>
                <a:cubicBezTo>
                  <a:pt x="1157377" y="1545565"/>
                  <a:pt x="1125747" y="1549878"/>
                  <a:pt x="1112807" y="1578633"/>
                </a:cubicBezTo>
                <a:cubicBezTo>
                  <a:pt x="1099867" y="1607388"/>
                  <a:pt x="1115682" y="1670648"/>
                  <a:pt x="1095554" y="1699403"/>
                </a:cubicBezTo>
                <a:cubicBezTo>
                  <a:pt x="1075426" y="1728158"/>
                  <a:pt x="1015041" y="1725283"/>
                  <a:pt x="992037" y="1751162"/>
                </a:cubicBezTo>
                <a:cubicBezTo>
                  <a:pt x="969033" y="1777041"/>
                  <a:pt x="957532" y="1854679"/>
                  <a:pt x="957532" y="1854679"/>
                </a:cubicBezTo>
                <a:cubicBezTo>
                  <a:pt x="948906" y="1880558"/>
                  <a:pt x="950343" y="1886309"/>
                  <a:pt x="940279" y="1906437"/>
                </a:cubicBezTo>
                <a:cubicBezTo>
                  <a:pt x="930215" y="1926565"/>
                  <a:pt x="908649" y="1953883"/>
                  <a:pt x="897147" y="1975449"/>
                </a:cubicBezTo>
                <a:cubicBezTo>
                  <a:pt x="885645" y="1997015"/>
                  <a:pt x="891395" y="2015705"/>
                  <a:pt x="871267" y="2035833"/>
                </a:cubicBezTo>
                <a:cubicBezTo>
                  <a:pt x="851139" y="2055961"/>
                  <a:pt x="799381" y="2081841"/>
                  <a:pt x="776377" y="2096218"/>
                </a:cubicBezTo>
                <a:cubicBezTo>
                  <a:pt x="753373" y="2110595"/>
                  <a:pt x="747622" y="2109158"/>
                  <a:pt x="733245" y="2122098"/>
                </a:cubicBezTo>
                <a:cubicBezTo>
                  <a:pt x="718868" y="2135038"/>
                  <a:pt x="703053" y="2153728"/>
                  <a:pt x="690113" y="2173856"/>
                </a:cubicBezTo>
                <a:cubicBezTo>
                  <a:pt x="677173" y="2193984"/>
                  <a:pt x="690113" y="2218426"/>
                  <a:pt x="655607" y="2242867"/>
                </a:cubicBezTo>
                <a:cubicBezTo>
                  <a:pt x="621101" y="2267308"/>
                  <a:pt x="520460" y="2297501"/>
                  <a:pt x="483079" y="2320505"/>
                </a:cubicBezTo>
                <a:cubicBezTo>
                  <a:pt x="445698" y="2343509"/>
                  <a:pt x="451448" y="2367950"/>
                  <a:pt x="431320" y="2380890"/>
                </a:cubicBezTo>
                <a:cubicBezTo>
                  <a:pt x="411192" y="2393830"/>
                  <a:pt x="383875" y="2382328"/>
                  <a:pt x="362309" y="2398143"/>
                </a:cubicBezTo>
                <a:cubicBezTo>
                  <a:pt x="340743" y="2413958"/>
                  <a:pt x="329241" y="2455653"/>
                  <a:pt x="301924" y="2475781"/>
                </a:cubicBezTo>
                <a:cubicBezTo>
                  <a:pt x="274607" y="2495909"/>
                  <a:pt x="218535" y="2501660"/>
                  <a:pt x="198407" y="2518913"/>
                </a:cubicBezTo>
                <a:cubicBezTo>
                  <a:pt x="178279" y="2536166"/>
                  <a:pt x="195531" y="2566358"/>
                  <a:pt x="181154" y="2579298"/>
                </a:cubicBezTo>
                <a:cubicBezTo>
                  <a:pt x="166777" y="2592238"/>
                  <a:pt x="123645" y="2582173"/>
                  <a:pt x="112143" y="2596550"/>
                </a:cubicBezTo>
                <a:cubicBezTo>
                  <a:pt x="100641" y="2610927"/>
                  <a:pt x="123645" y="2651185"/>
                  <a:pt x="112143" y="2665562"/>
                </a:cubicBezTo>
                <a:cubicBezTo>
                  <a:pt x="100641" y="2679939"/>
                  <a:pt x="61822" y="2672751"/>
                  <a:pt x="43132" y="2682815"/>
                </a:cubicBezTo>
                <a:cubicBezTo>
                  <a:pt x="24442" y="2692879"/>
                  <a:pt x="12221" y="2709413"/>
                  <a:pt x="0" y="2725947"/>
                </a:cubicBezTo>
              </a:path>
            </a:pathLst>
          </a:custGeom>
          <a:noFill/>
          <a:ln w="1111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Ellipse 2"/>
          <p:cNvSpPr/>
          <p:nvPr/>
        </p:nvSpPr>
        <p:spPr>
          <a:xfrm rot="19461278">
            <a:off x="1919472" y="2658899"/>
            <a:ext cx="4803895" cy="1796067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1" name="Gerade Verbindung 30"/>
          <p:cNvCxnSpPr/>
          <p:nvPr/>
        </p:nvCxnSpPr>
        <p:spPr>
          <a:xfrm flipV="1">
            <a:off x="4037170" y="4110192"/>
            <a:ext cx="1762749" cy="12492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>
            <a:off x="4321419" y="4110192"/>
            <a:ext cx="1478500" cy="205511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1"/>
          <p:cNvSpPr txBox="1">
            <a:spLocks noChangeArrowheads="1"/>
          </p:cNvSpPr>
          <p:nvPr/>
        </p:nvSpPr>
        <p:spPr bwMode="auto">
          <a:xfrm>
            <a:off x="7020272" y="6653120"/>
            <a:ext cx="17487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800" dirty="0" smtClean="0"/>
              <a:t>Aulich / Sibilski 21.11.2016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5320272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243984" y="1628800"/>
            <a:ext cx="86409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Möglichkeiten - Beispiel</a:t>
            </a:r>
            <a:endParaRPr lang="de-DE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22" name="Textfeld 21"/>
          <p:cNvSpPr txBox="1">
            <a:spLocks noChangeArrowheads="1"/>
          </p:cNvSpPr>
          <p:nvPr/>
        </p:nvSpPr>
        <p:spPr bwMode="auto">
          <a:xfrm>
            <a:off x="2681388" y="1124744"/>
            <a:ext cx="37661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4.	Bauleitplanung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26" name="Textfeld 25"/>
          <p:cNvSpPr txBox="1">
            <a:spLocks noChangeArrowheads="1"/>
          </p:cNvSpPr>
          <p:nvPr/>
        </p:nvSpPr>
        <p:spPr bwMode="auto">
          <a:xfrm>
            <a:off x="243982" y="188640"/>
            <a:ext cx="86409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800" b="1" dirty="0">
                <a:solidFill>
                  <a:srgbClr val="0070C0"/>
                </a:solidFill>
                <a:ea typeface="ＭＳ Ｐゴシック" pitchFamily="-112" charset="-128"/>
              </a:rPr>
              <a:t>Konflikte mit der Neuausweisung von Überschwemmungsgebieten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7740352" y="270892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>
            <a:off x="2339752" y="486916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 flipH="1">
            <a:off x="3254152" y="4077072"/>
            <a:ext cx="165720" cy="1706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6" name="Picture 4" descr="H:\BENUTZER\kgtssib\Allgemeines\Vortraege\150319_Planungsausschuss_StadtGT\Karte_Rhwd_WG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88" y="2094764"/>
            <a:ext cx="6378752" cy="4032448"/>
          </a:xfrm>
          <a:prstGeom prst="rect">
            <a:avLst/>
          </a:prstGeom>
          <a:noFill/>
          <a:effectLst>
            <a:outerShdw blurRad="50800" dist="38100" dir="2700000" algn="ctr" rotWithShape="0">
              <a:srgbClr val="007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ihandform 1"/>
          <p:cNvSpPr/>
          <p:nvPr/>
        </p:nvSpPr>
        <p:spPr>
          <a:xfrm>
            <a:off x="2656936" y="5115464"/>
            <a:ext cx="1362973" cy="698740"/>
          </a:xfrm>
          <a:custGeom>
            <a:avLst/>
            <a:gdLst>
              <a:gd name="connsiteX0" fmla="*/ 25879 w 1362973"/>
              <a:gd name="connsiteY0" fmla="*/ 310551 h 698740"/>
              <a:gd name="connsiteX1" fmla="*/ 0 w 1362973"/>
              <a:gd name="connsiteY1" fmla="*/ 474453 h 698740"/>
              <a:gd name="connsiteX2" fmla="*/ 819509 w 1362973"/>
              <a:gd name="connsiteY2" fmla="*/ 690113 h 698740"/>
              <a:gd name="connsiteX3" fmla="*/ 1130060 w 1362973"/>
              <a:gd name="connsiteY3" fmla="*/ 698740 h 698740"/>
              <a:gd name="connsiteX4" fmla="*/ 1362973 w 1362973"/>
              <a:gd name="connsiteY4" fmla="*/ 612476 h 698740"/>
              <a:gd name="connsiteX5" fmla="*/ 1354347 w 1362973"/>
              <a:gd name="connsiteY5" fmla="*/ 60385 h 698740"/>
              <a:gd name="connsiteX6" fmla="*/ 638355 w 1362973"/>
              <a:gd name="connsiteY6" fmla="*/ 129396 h 698740"/>
              <a:gd name="connsiteX7" fmla="*/ 431321 w 1362973"/>
              <a:gd name="connsiteY7" fmla="*/ 138023 h 698740"/>
              <a:gd name="connsiteX8" fmla="*/ 155275 w 1362973"/>
              <a:gd name="connsiteY8" fmla="*/ 69011 h 698740"/>
              <a:gd name="connsiteX9" fmla="*/ 43132 w 1362973"/>
              <a:gd name="connsiteY9" fmla="*/ 0 h 698740"/>
              <a:gd name="connsiteX10" fmla="*/ 17253 w 1362973"/>
              <a:gd name="connsiteY10" fmla="*/ 483079 h 6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62973" h="698740">
                <a:moveTo>
                  <a:pt x="25879" y="310551"/>
                </a:moveTo>
                <a:lnTo>
                  <a:pt x="0" y="474453"/>
                </a:lnTo>
                <a:lnTo>
                  <a:pt x="819509" y="690113"/>
                </a:lnTo>
                <a:lnTo>
                  <a:pt x="1130060" y="698740"/>
                </a:lnTo>
                <a:lnTo>
                  <a:pt x="1362973" y="612476"/>
                </a:lnTo>
                <a:lnTo>
                  <a:pt x="1354347" y="60385"/>
                </a:lnTo>
                <a:lnTo>
                  <a:pt x="638355" y="129396"/>
                </a:lnTo>
                <a:lnTo>
                  <a:pt x="431321" y="138023"/>
                </a:lnTo>
                <a:lnTo>
                  <a:pt x="155275" y="69011"/>
                </a:lnTo>
                <a:lnTo>
                  <a:pt x="43132" y="0"/>
                </a:lnTo>
                <a:lnTo>
                  <a:pt x="17253" y="483079"/>
                </a:lnTo>
              </a:path>
            </a:pathLst>
          </a:custGeom>
          <a:noFill/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reihandform 2"/>
          <p:cNvSpPr/>
          <p:nvPr/>
        </p:nvSpPr>
        <p:spPr>
          <a:xfrm>
            <a:off x="4019909" y="5020574"/>
            <a:ext cx="1242204" cy="690113"/>
          </a:xfrm>
          <a:custGeom>
            <a:avLst/>
            <a:gdLst>
              <a:gd name="connsiteX0" fmla="*/ 8627 w 1242204"/>
              <a:gd name="connsiteY0" fmla="*/ 690113 h 690113"/>
              <a:gd name="connsiteX1" fmla="*/ 448574 w 1242204"/>
              <a:gd name="connsiteY1" fmla="*/ 508958 h 690113"/>
              <a:gd name="connsiteX2" fmla="*/ 845389 w 1242204"/>
              <a:gd name="connsiteY2" fmla="*/ 310551 h 690113"/>
              <a:gd name="connsiteX3" fmla="*/ 1086929 w 1242204"/>
              <a:gd name="connsiteY3" fmla="*/ 172528 h 690113"/>
              <a:gd name="connsiteX4" fmla="*/ 1242204 w 1242204"/>
              <a:gd name="connsiteY4" fmla="*/ 0 h 690113"/>
              <a:gd name="connsiteX5" fmla="*/ 715993 w 1242204"/>
              <a:gd name="connsiteY5" fmla="*/ 120769 h 690113"/>
              <a:gd name="connsiteX6" fmla="*/ 491706 w 1242204"/>
              <a:gd name="connsiteY6" fmla="*/ 146649 h 690113"/>
              <a:gd name="connsiteX7" fmla="*/ 129397 w 1242204"/>
              <a:gd name="connsiteY7" fmla="*/ 163901 h 690113"/>
              <a:gd name="connsiteX8" fmla="*/ 0 w 1242204"/>
              <a:gd name="connsiteY8" fmla="*/ 172528 h 690113"/>
              <a:gd name="connsiteX9" fmla="*/ 8627 w 1242204"/>
              <a:gd name="connsiteY9" fmla="*/ 690113 h 69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2204" h="690113">
                <a:moveTo>
                  <a:pt x="8627" y="690113"/>
                </a:moveTo>
                <a:lnTo>
                  <a:pt x="448574" y="508958"/>
                </a:lnTo>
                <a:lnTo>
                  <a:pt x="845389" y="310551"/>
                </a:lnTo>
                <a:lnTo>
                  <a:pt x="1086929" y="172528"/>
                </a:lnTo>
                <a:lnTo>
                  <a:pt x="1242204" y="0"/>
                </a:lnTo>
                <a:lnTo>
                  <a:pt x="715993" y="120769"/>
                </a:lnTo>
                <a:lnTo>
                  <a:pt x="491706" y="146649"/>
                </a:lnTo>
                <a:lnTo>
                  <a:pt x="129397" y="163901"/>
                </a:lnTo>
                <a:lnTo>
                  <a:pt x="0" y="172528"/>
                </a:lnTo>
                <a:lnTo>
                  <a:pt x="8627" y="690113"/>
                </a:lnTo>
                <a:close/>
              </a:path>
            </a:pathLst>
          </a:custGeom>
          <a:noFill/>
          <a:ln>
            <a:solidFill>
              <a:srgbClr val="33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Ellipse 3"/>
          <p:cNvSpPr/>
          <p:nvPr/>
        </p:nvSpPr>
        <p:spPr>
          <a:xfrm rot="296594">
            <a:off x="2655277" y="5529944"/>
            <a:ext cx="1368443" cy="36004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 rot="19874537">
            <a:off x="3909483" y="5235085"/>
            <a:ext cx="1463057" cy="360040"/>
          </a:xfrm>
          <a:prstGeom prst="ellipse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reihandform 4"/>
          <p:cNvSpPr/>
          <p:nvPr/>
        </p:nvSpPr>
        <p:spPr>
          <a:xfrm>
            <a:off x="2708694" y="5512279"/>
            <a:ext cx="1285336" cy="241585"/>
          </a:xfrm>
          <a:custGeom>
            <a:avLst/>
            <a:gdLst>
              <a:gd name="connsiteX0" fmla="*/ 0 w 1285336"/>
              <a:gd name="connsiteY0" fmla="*/ 0 h 241585"/>
              <a:gd name="connsiteX1" fmla="*/ 370936 w 1285336"/>
              <a:gd name="connsiteY1" fmla="*/ 120770 h 241585"/>
              <a:gd name="connsiteX2" fmla="*/ 715993 w 1285336"/>
              <a:gd name="connsiteY2" fmla="*/ 189781 h 241585"/>
              <a:gd name="connsiteX3" fmla="*/ 957532 w 1285336"/>
              <a:gd name="connsiteY3" fmla="*/ 241540 h 241585"/>
              <a:gd name="connsiteX4" fmla="*/ 1285336 w 1285336"/>
              <a:gd name="connsiteY4" fmla="*/ 181155 h 24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336" h="241585">
                <a:moveTo>
                  <a:pt x="0" y="0"/>
                </a:moveTo>
                <a:cubicBezTo>
                  <a:pt x="125802" y="44570"/>
                  <a:pt x="251604" y="89140"/>
                  <a:pt x="370936" y="120770"/>
                </a:cubicBezTo>
                <a:cubicBezTo>
                  <a:pt x="490268" y="152400"/>
                  <a:pt x="715993" y="189781"/>
                  <a:pt x="715993" y="189781"/>
                </a:cubicBezTo>
                <a:cubicBezTo>
                  <a:pt x="813759" y="209909"/>
                  <a:pt x="862642" y="242978"/>
                  <a:pt x="957532" y="241540"/>
                </a:cubicBezTo>
                <a:cubicBezTo>
                  <a:pt x="1052422" y="240102"/>
                  <a:pt x="1168879" y="210628"/>
                  <a:pt x="1285336" y="18115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4499992" y="3717032"/>
            <a:ext cx="1152128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 rot="20725001">
            <a:off x="5565824" y="2925994"/>
            <a:ext cx="738229" cy="1234202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1"/>
          <p:cNvSpPr txBox="1">
            <a:spLocks noChangeArrowheads="1"/>
          </p:cNvSpPr>
          <p:nvPr/>
        </p:nvSpPr>
        <p:spPr bwMode="auto">
          <a:xfrm>
            <a:off x="7020272" y="6653120"/>
            <a:ext cx="17487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800" dirty="0" smtClean="0"/>
              <a:t>Aulich / Sibilski 21.11.2016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0055453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4" grpId="0" animBg="1"/>
      <p:bldP spid="5" grpId="0" animBg="1"/>
      <p:bldP spid="11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243984" y="1628800"/>
            <a:ext cx="86409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dirty="0" err="1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Krullsbachaue</a:t>
            </a:r>
            <a:r>
              <a:rPr lang="de-DE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 – ein Beispiel für gelungene Bauleitplanung</a:t>
            </a:r>
            <a:endParaRPr lang="de-DE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851" y="2042078"/>
            <a:ext cx="6153226" cy="4238889"/>
          </a:xfrm>
          <a:prstGeom prst="rect">
            <a:avLst/>
          </a:prstGeom>
          <a:effectLst>
            <a:outerShdw blurRad="50800" dist="38100" dir="2700000" algn="tl" rotWithShape="0">
              <a:srgbClr val="0070C0"/>
            </a:outerShdw>
          </a:effectLst>
        </p:spPr>
      </p:pic>
      <p:sp>
        <p:nvSpPr>
          <p:cNvPr id="17" name="Freihandform 16"/>
          <p:cNvSpPr/>
          <p:nvPr/>
        </p:nvSpPr>
        <p:spPr>
          <a:xfrm>
            <a:off x="6872288" y="2576440"/>
            <a:ext cx="442912" cy="61985"/>
          </a:xfrm>
          <a:custGeom>
            <a:avLst/>
            <a:gdLst>
              <a:gd name="connsiteX0" fmla="*/ 442912 w 442912"/>
              <a:gd name="connsiteY0" fmla="*/ 42935 h 61985"/>
              <a:gd name="connsiteX1" fmla="*/ 252412 w 442912"/>
              <a:gd name="connsiteY1" fmla="*/ 73 h 61985"/>
              <a:gd name="connsiteX2" fmla="*/ 95250 w 442912"/>
              <a:gd name="connsiteY2" fmla="*/ 33410 h 61985"/>
              <a:gd name="connsiteX3" fmla="*/ 0 w 442912"/>
              <a:gd name="connsiteY3" fmla="*/ 61985 h 61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912" h="61985">
                <a:moveTo>
                  <a:pt x="442912" y="42935"/>
                </a:moveTo>
                <a:cubicBezTo>
                  <a:pt x="376634" y="22297"/>
                  <a:pt x="310356" y="1660"/>
                  <a:pt x="252412" y="73"/>
                </a:cubicBezTo>
                <a:cubicBezTo>
                  <a:pt x="194468" y="-1515"/>
                  <a:pt x="137319" y="23091"/>
                  <a:pt x="95250" y="33410"/>
                </a:cubicBezTo>
                <a:cubicBezTo>
                  <a:pt x="53181" y="43729"/>
                  <a:pt x="26590" y="52857"/>
                  <a:pt x="0" y="61985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reihandform 17"/>
          <p:cNvSpPr/>
          <p:nvPr/>
        </p:nvSpPr>
        <p:spPr>
          <a:xfrm>
            <a:off x="6469754" y="2366963"/>
            <a:ext cx="312046" cy="271462"/>
          </a:xfrm>
          <a:custGeom>
            <a:avLst/>
            <a:gdLst>
              <a:gd name="connsiteX0" fmla="*/ 312046 w 312046"/>
              <a:gd name="connsiteY0" fmla="*/ 271462 h 271462"/>
              <a:gd name="connsiteX1" fmla="*/ 269184 w 312046"/>
              <a:gd name="connsiteY1" fmla="*/ 209550 h 271462"/>
              <a:gd name="connsiteX2" fmla="*/ 254896 w 312046"/>
              <a:gd name="connsiteY2" fmla="*/ 104775 h 271462"/>
              <a:gd name="connsiteX3" fmla="*/ 188221 w 312046"/>
              <a:gd name="connsiteY3" fmla="*/ 28575 h 271462"/>
              <a:gd name="connsiteX4" fmla="*/ 21534 w 312046"/>
              <a:gd name="connsiteY4" fmla="*/ 4762 h 271462"/>
              <a:gd name="connsiteX5" fmla="*/ 7246 w 312046"/>
              <a:gd name="connsiteY5" fmla="*/ 0 h 27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046" h="271462">
                <a:moveTo>
                  <a:pt x="312046" y="271462"/>
                </a:moveTo>
                <a:cubicBezTo>
                  <a:pt x="295377" y="254396"/>
                  <a:pt x="278709" y="237331"/>
                  <a:pt x="269184" y="209550"/>
                </a:cubicBezTo>
                <a:cubicBezTo>
                  <a:pt x="259659" y="181769"/>
                  <a:pt x="268390" y="134937"/>
                  <a:pt x="254896" y="104775"/>
                </a:cubicBezTo>
                <a:cubicBezTo>
                  <a:pt x="241402" y="74612"/>
                  <a:pt x="227115" y="45244"/>
                  <a:pt x="188221" y="28575"/>
                </a:cubicBezTo>
                <a:cubicBezTo>
                  <a:pt x="149327" y="11906"/>
                  <a:pt x="51696" y="9524"/>
                  <a:pt x="21534" y="4762"/>
                </a:cubicBezTo>
                <a:cubicBezTo>
                  <a:pt x="-8629" y="-1"/>
                  <a:pt x="-692" y="-1"/>
                  <a:pt x="7246" y="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Freihandform 18"/>
          <p:cNvSpPr/>
          <p:nvPr/>
        </p:nvSpPr>
        <p:spPr>
          <a:xfrm>
            <a:off x="5676900" y="2352675"/>
            <a:ext cx="719138" cy="133350"/>
          </a:xfrm>
          <a:custGeom>
            <a:avLst/>
            <a:gdLst>
              <a:gd name="connsiteX0" fmla="*/ 719138 w 719138"/>
              <a:gd name="connsiteY0" fmla="*/ 0 h 133350"/>
              <a:gd name="connsiteX1" fmla="*/ 400050 w 719138"/>
              <a:gd name="connsiteY1" fmla="*/ 38100 h 133350"/>
              <a:gd name="connsiteX2" fmla="*/ 71438 w 719138"/>
              <a:gd name="connsiteY2" fmla="*/ 100013 h 133350"/>
              <a:gd name="connsiteX3" fmla="*/ 0 w 719138"/>
              <a:gd name="connsiteY3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138" h="133350">
                <a:moveTo>
                  <a:pt x="719138" y="0"/>
                </a:moveTo>
                <a:cubicBezTo>
                  <a:pt x="613569" y="10715"/>
                  <a:pt x="508000" y="21431"/>
                  <a:pt x="400050" y="38100"/>
                </a:cubicBezTo>
                <a:cubicBezTo>
                  <a:pt x="292100" y="54769"/>
                  <a:pt x="138113" y="84138"/>
                  <a:pt x="71438" y="100013"/>
                </a:cubicBezTo>
                <a:cubicBezTo>
                  <a:pt x="4763" y="115888"/>
                  <a:pt x="2381" y="124619"/>
                  <a:pt x="0" y="13335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reihandform 19"/>
          <p:cNvSpPr/>
          <p:nvPr/>
        </p:nvSpPr>
        <p:spPr>
          <a:xfrm>
            <a:off x="5210175" y="2519363"/>
            <a:ext cx="328613" cy="152400"/>
          </a:xfrm>
          <a:custGeom>
            <a:avLst/>
            <a:gdLst>
              <a:gd name="connsiteX0" fmla="*/ 328613 w 328613"/>
              <a:gd name="connsiteY0" fmla="*/ 0 h 152400"/>
              <a:gd name="connsiteX1" fmla="*/ 0 w 328613"/>
              <a:gd name="connsiteY1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8613" h="152400">
                <a:moveTo>
                  <a:pt x="328613" y="0"/>
                </a:moveTo>
                <a:lnTo>
                  <a:pt x="0" y="152400"/>
                </a:ln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reihandform 20"/>
          <p:cNvSpPr/>
          <p:nvPr/>
        </p:nvSpPr>
        <p:spPr>
          <a:xfrm>
            <a:off x="2707041" y="2743200"/>
            <a:ext cx="2393597" cy="2357438"/>
          </a:xfrm>
          <a:custGeom>
            <a:avLst/>
            <a:gdLst>
              <a:gd name="connsiteX0" fmla="*/ 2393597 w 2393597"/>
              <a:gd name="connsiteY0" fmla="*/ 0 h 2357438"/>
              <a:gd name="connsiteX1" fmla="*/ 2041172 w 2393597"/>
              <a:gd name="connsiteY1" fmla="*/ 166688 h 2357438"/>
              <a:gd name="connsiteX2" fmla="*/ 1803047 w 2393597"/>
              <a:gd name="connsiteY2" fmla="*/ 304800 h 2357438"/>
              <a:gd name="connsiteX3" fmla="*/ 1622072 w 2393597"/>
              <a:gd name="connsiteY3" fmla="*/ 419100 h 2357438"/>
              <a:gd name="connsiteX4" fmla="*/ 1360134 w 2393597"/>
              <a:gd name="connsiteY4" fmla="*/ 604838 h 2357438"/>
              <a:gd name="connsiteX5" fmla="*/ 1207734 w 2393597"/>
              <a:gd name="connsiteY5" fmla="*/ 728663 h 2357438"/>
              <a:gd name="connsiteX6" fmla="*/ 983897 w 2393597"/>
              <a:gd name="connsiteY6" fmla="*/ 862013 h 2357438"/>
              <a:gd name="connsiteX7" fmla="*/ 921984 w 2393597"/>
              <a:gd name="connsiteY7" fmla="*/ 1009650 h 2357438"/>
              <a:gd name="connsiteX8" fmla="*/ 774347 w 2393597"/>
              <a:gd name="connsiteY8" fmla="*/ 1195388 h 2357438"/>
              <a:gd name="connsiteX9" fmla="*/ 588609 w 2393597"/>
              <a:gd name="connsiteY9" fmla="*/ 1371600 h 2357438"/>
              <a:gd name="connsiteX10" fmla="*/ 174272 w 2393597"/>
              <a:gd name="connsiteY10" fmla="*/ 1700213 h 2357438"/>
              <a:gd name="connsiteX11" fmla="*/ 50447 w 2393597"/>
              <a:gd name="connsiteY11" fmla="*/ 1824038 h 2357438"/>
              <a:gd name="connsiteX12" fmla="*/ 2822 w 2393597"/>
              <a:gd name="connsiteY12" fmla="*/ 1857375 h 2357438"/>
              <a:gd name="connsiteX13" fmla="*/ 21872 w 2393597"/>
              <a:gd name="connsiteY13" fmla="*/ 1938338 h 2357438"/>
              <a:gd name="connsiteX14" fmla="*/ 155222 w 2393597"/>
              <a:gd name="connsiteY14" fmla="*/ 2076450 h 2357438"/>
              <a:gd name="connsiteX15" fmla="*/ 274284 w 2393597"/>
              <a:gd name="connsiteY15" fmla="*/ 2243138 h 2357438"/>
              <a:gd name="connsiteX16" fmla="*/ 288572 w 2393597"/>
              <a:gd name="connsiteY16" fmla="*/ 2276475 h 2357438"/>
              <a:gd name="connsiteX17" fmla="*/ 279047 w 2393597"/>
              <a:gd name="connsiteY17" fmla="*/ 2309813 h 2357438"/>
              <a:gd name="connsiteX18" fmla="*/ 236184 w 2393597"/>
              <a:gd name="connsiteY18" fmla="*/ 2357438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93597" h="2357438">
                <a:moveTo>
                  <a:pt x="2393597" y="0"/>
                </a:moveTo>
                <a:cubicBezTo>
                  <a:pt x="2266597" y="57944"/>
                  <a:pt x="2139597" y="115888"/>
                  <a:pt x="2041172" y="166688"/>
                </a:cubicBezTo>
                <a:cubicBezTo>
                  <a:pt x="1942747" y="217488"/>
                  <a:pt x="1872897" y="262731"/>
                  <a:pt x="1803047" y="304800"/>
                </a:cubicBezTo>
                <a:cubicBezTo>
                  <a:pt x="1733197" y="346869"/>
                  <a:pt x="1695891" y="369094"/>
                  <a:pt x="1622072" y="419100"/>
                </a:cubicBezTo>
                <a:cubicBezTo>
                  <a:pt x="1548253" y="469106"/>
                  <a:pt x="1429190" y="553244"/>
                  <a:pt x="1360134" y="604838"/>
                </a:cubicBezTo>
                <a:cubicBezTo>
                  <a:pt x="1291078" y="656432"/>
                  <a:pt x="1270440" y="685801"/>
                  <a:pt x="1207734" y="728663"/>
                </a:cubicBezTo>
                <a:cubicBezTo>
                  <a:pt x="1145028" y="771525"/>
                  <a:pt x="1031522" y="815182"/>
                  <a:pt x="983897" y="862013"/>
                </a:cubicBezTo>
                <a:cubicBezTo>
                  <a:pt x="936272" y="908844"/>
                  <a:pt x="956909" y="954088"/>
                  <a:pt x="921984" y="1009650"/>
                </a:cubicBezTo>
                <a:cubicBezTo>
                  <a:pt x="887059" y="1065213"/>
                  <a:pt x="829910" y="1135063"/>
                  <a:pt x="774347" y="1195388"/>
                </a:cubicBezTo>
                <a:cubicBezTo>
                  <a:pt x="718784" y="1255713"/>
                  <a:pt x="688621" y="1287463"/>
                  <a:pt x="588609" y="1371600"/>
                </a:cubicBezTo>
                <a:cubicBezTo>
                  <a:pt x="488597" y="1455737"/>
                  <a:pt x="263966" y="1624807"/>
                  <a:pt x="174272" y="1700213"/>
                </a:cubicBezTo>
                <a:cubicBezTo>
                  <a:pt x="84578" y="1775619"/>
                  <a:pt x="79022" y="1797844"/>
                  <a:pt x="50447" y="1824038"/>
                </a:cubicBezTo>
                <a:cubicBezTo>
                  <a:pt x="21872" y="1850232"/>
                  <a:pt x="7584" y="1838325"/>
                  <a:pt x="2822" y="1857375"/>
                </a:cubicBezTo>
                <a:cubicBezTo>
                  <a:pt x="-1940" y="1876425"/>
                  <a:pt x="-3528" y="1901826"/>
                  <a:pt x="21872" y="1938338"/>
                </a:cubicBezTo>
                <a:cubicBezTo>
                  <a:pt x="47272" y="1974850"/>
                  <a:pt x="113153" y="2025650"/>
                  <a:pt x="155222" y="2076450"/>
                </a:cubicBezTo>
                <a:cubicBezTo>
                  <a:pt x="197291" y="2127250"/>
                  <a:pt x="252059" y="2209801"/>
                  <a:pt x="274284" y="2243138"/>
                </a:cubicBezTo>
                <a:cubicBezTo>
                  <a:pt x="296509" y="2276475"/>
                  <a:pt x="287778" y="2265363"/>
                  <a:pt x="288572" y="2276475"/>
                </a:cubicBezTo>
                <a:cubicBezTo>
                  <a:pt x="289366" y="2287587"/>
                  <a:pt x="287778" y="2296319"/>
                  <a:pt x="279047" y="2309813"/>
                </a:cubicBezTo>
                <a:cubicBezTo>
                  <a:pt x="270316" y="2323307"/>
                  <a:pt x="253250" y="2340372"/>
                  <a:pt x="236184" y="2357438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Freihandform 22"/>
          <p:cNvSpPr/>
          <p:nvPr/>
        </p:nvSpPr>
        <p:spPr>
          <a:xfrm>
            <a:off x="1885950" y="5195888"/>
            <a:ext cx="947738" cy="738187"/>
          </a:xfrm>
          <a:custGeom>
            <a:avLst/>
            <a:gdLst>
              <a:gd name="connsiteX0" fmla="*/ 947738 w 947738"/>
              <a:gd name="connsiteY0" fmla="*/ 0 h 738187"/>
              <a:gd name="connsiteX1" fmla="*/ 852488 w 947738"/>
              <a:gd name="connsiteY1" fmla="*/ 66675 h 738187"/>
              <a:gd name="connsiteX2" fmla="*/ 790575 w 947738"/>
              <a:gd name="connsiteY2" fmla="*/ 119062 h 738187"/>
              <a:gd name="connsiteX3" fmla="*/ 709613 w 947738"/>
              <a:gd name="connsiteY3" fmla="*/ 171450 h 738187"/>
              <a:gd name="connsiteX4" fmla="*/ 623888 w 947738"/>
              <a:gd name="connsiteY4" fmla="*/ 271462 h 738187"/>
              <a:gd name="connsiteX5" fmla="*/ 552450 w 947738"/>
              <a:gd name="connsiteY5" fmla="*/ 314325 h 738187"/>
              <a:gd name="connsiteX6" fmla="*/ 471488 w 947738"/>
              <a:gd name="connsiteY6" fmla="*/ 371475 h 738187"/>
              <a:gd name="connsiteX7" fmla="*/ 361950 w 947738"/>
              <a:gd name="connsiteY7" fmla="*/ 481012 h 738187"/>
              <a:gd name="connsiteX8" fmla="*/ 209550 w 947738"/>
              <a:gd name="connsiteY8" fmla="*/ 595312 h 738187"/>
              <a:gd name="connsiteX9" fmla="*/ 80963 w 947738"/>
              <a:gd name="connsiteY9" fmla="*/ 681037 h 738187"/>
              <a:gd name="connsiteX10" fmla="*/ 0 w 947738"/>
              <a:gd name="connsiteY10" fmla="*/ 738187 h 738187"/>
              <a:gd name="connsiteX11" fmla="*/ 0 w 947738"/>
              <a:gd name="connsiteY11" fmla="*/ 738187 h 738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7738" h="738187">
                <a:moveTo>
                  <a:pt x="947738" y="0"/>
                </a:moveTo>
                <a:cubicBezTo>
                  <a:pt x="913210" y="23415"/>
                  <a:pt x="878682" y="46831"/>
                  <a:pt x="852488" y="66675"/>
                </a:cubicBezTo>
                <a:cubicBezTo>
                  <a:pt x="826294" y="86519"/>
                  <a:pt x="814387" y="101600"/>
                  <a:pt x="790575" y="119062"/>
                </a:cubicBezTo>
                <a:cubicBezTo>
                  <a:pt x="766763" y="136524"/>
                  <a:pt x="737394" y="146050"/>
                  <a:pt x="709613" y="171450"/>
                </a:cubicBezTo>
                <a:cubicBezTo>
                  <a:pt x="681832" y="196850"/>
                  <a:pt x="650082" y="247650"/>
                  <a:pt x="623888" y="271462"/>
                </a:cubicBezTo>
                <a:cubicBezTo>
                  <a:pt x="597694" y="295274"/>
                  <a:pt x="577850" y="297656"/>
                  <a:pt x="552450" y="314325"/>
                </a:cubicBezTo>
                <a:cubicBezTo>
                  <a:pt x="527050" y="330994"/>
                  <a:pt x="503238" y="343694"/>
                  <a:pt x="471488" y="371475"/>
                </a:cubicBezTo>
                <a:cubicBezTo>
                  <a:pt x="439738" y="399256"/>
                  <a:pt x="405606" y="443706"/>
                  <a:pt x="361950" y="481012"/>
                </a:cubicBezTo>
                <a:cubicBezTo>
                  <a:pt x="318294" y="518318"/>
                  <a:pt x="256381" y="561975"/>
                  <a:pt x="209550" y="595312"/>
                </a:cubicBezTo>
                <a:cubicBezTo>
                  <a:pt x="162719" y="628649"/>
                  <a:pt x="115888" y="657225"/>
                  <a:pt x="80963" y="681037"/>
                </a:cubicBezTo>
                <a:cubicBezTo>
                  <a:pt x="46038" y="704849"/>
                  <a:pt x="0" y="738187"/>
                  <a:pt x="0" y="738187"/>
                </a:cubicBezTo>
                <a:lnTo>
                  <a:pt x="0" y="738187"/>
                </a:ln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/>
          <p:cNvSpPr txBox="1">
            <a:spLocks noChangeArrowheads="1"/>
          </p:cNvSpPr>
          <p:nvPr/>
        </p:nvSpPr>
        <p:spPr bwMode="auto">
          <a:xfrm>
            <a:off x="2681388" y="1124744"/>
            <a:ext cx="37661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4.	Bauleitplanung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24" name="Pfeil nach unten 23"/>
          <p:cNvSpPr/>
          <p:nvPr/>
        </p:nvSpPr>
        <p:spPr>
          <a:xfrm rot="3154332">
            <a:off x="2494453" y="5118965"/>
            <a:ext cx="282575" cy="478648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/>
          <p:cNvSpPr txBox="1">
            <a:spLocks noChangeArrowheads="1"/>
          </p:cNvSpPr>
          <p:nvPr/>
        </p:nvSpPr>
        <p:spPr bwMode="auto">
          <a:xfrm>
            <a:off x="243982" y="188640"/>
            <a:ext cx="86409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800" b="1" dirty="0">
                <a:solidFill>
                  <a:srgbClr val="0070C0"/>
                </a:solidFill>
                <a:ea typeface="ＭＳ Ｐゴシック" pitchFamily="-112" charset="-128"/>
              </a:rPr>
              <a:t>Konflikte mit der Neuausweisung von Überschwemmungsgebieten</a:t>
            </a:r>
          </a:p>
        </p:txBody>
      </p:sp>
      <p:sp>
        <p:nvSpPr>
          <p:cNvPr id="4" name="Freihandform 3"/>
          <p:cNvSpPr/>
          <p:nvPr/>
        </p:nvSpPr>
        <p:spPr>
          <a:xfrm>
            <a:off x="2700338" y="2613257"/>
            <a:ext cx="2857500" cy="3220806"/>
          </a:xfrm>
          <a:custGeom>
            <a:avLst/>
            <a:gdLst>
              <a:gd name="connsiteX0" fmla="*/ 1223962 w 2952750"/>
              <a:gd name="connsiteY0" fmla="*/ 3190875 h 3219450"/>
              <a:gd name="connsiteX1" fmla="*/ 1085850 w 2952750"/>
              <a:gd name="connsiteY1" fmla="*/ 3190875 h 3219450"/>
              <a:gd name="connsiteX2" fmla="*/ 1000125 w 2952750"/>
              <a:gd name="connsiteY2" fmla="*/ 3219450 h 3219450"/>
              <a:gd name="connsiteX3" fmla="*/ 995362 w 2952750"/>
              <a:gd name="connsiteY3" fmla="*/ 3186112 h 3219450"/>
              <a:gd name="connsiteX4" fmla="*/ 981075 w 2952750"/>
              <a:gd name="connsiteY4" fmla="*/ 3109912 h 3219450"/>
              <a:gd name="connsiteX5" fmla="*/ 914400 w 2952750"/>
              <a:gd name="connsiteY5" fmla="*/ 3038475 h 3219450"/>
              <a:gd name="connsiteX6" fmla="*/ 871537 w 2952750"/>
              <a:gd name="connsiteY6" fmla="*/ 2990850 h 3219450"/>
              <a:gd name="connsiteX7" fmla="*/ 790575 w 2952750"/>
              <a:gd name="connsiteY7" fmla="*/ 2995612 h 3219450"/>
              <a:gd name="connsiteX8" fmla="*/ 719137 w 2952750"/>
              <a:gd name="connsiteY8" fmla="*/ 2971800 h 3219450"/>
              <a:gd name="connsiteX9" fmla="*/ 723900 w 2952750"/>
              <a:gd name="connsiteY9" fmla="*/ 2847975 h 3219450"/>
              <a:gd name="connsiteX10" fmla="*/ 809625 w 2952750"/>
              <a:gd name="connsiteY10" fmla="*/ 2733675 h 3219450"/>
              <a:gd name="connsiteX11" fmla="*/ 919162 w 2952750"/>
              <a:gd name="connsiteY11" fmla="*/ 2662237 h 3219450"/>
              <a:gd name="connsiteX12" fmla="*/ 995362 w 2952750"/>
              <a:gd name="connsiteY12" fmla="*/ 2586037 h 3219450"/>
              <a:gd name="connsiteX13" fmla="*/ 985837 w 2952750"/>
              <a:gd name="connsiteY13" fmla="*/ 2524125 h 3219450"/>
              <a:gd name="connsiteX14" fmla="*/ 914400 w 2952750"/>
              <a:gd name="connsiteY14" fmla="*/ 2524125 h 3219450"/>
              <a:gd name="connsiteX15" fmla="*/ 790575 w 2952750"/>
              <a:gd name="connsiteY15" fmla="*/ 2543175 h 3219450"/>
              <a:gd name="connsiteX16" fmla="*/ 728662 w 2952750"/>
              <a:gd name="connsiteY16" fmla="*/ 2519362 h 3219450"/>
              <a:gd name="connsiteX17" fmla="*/ 657225 w 2952750"/>
              <a:gd name="connsiteY17" fmla="*/ 2466975 h 3219450"/>
              <a:gd name="connsiteX18" fmla="*/ 538162 w 2952750"/>
              <a:gd name="connsiteY18" fmla="*/ 2476500 h 3219450"/>
              <a:gd name="connsiteX19" fmla="*/ 542925 w 2952750"/>
              <a:gd name="connsiteY19" fmla="*/ 2500312 h 3219450"/>
              <a:gd name="connsiteX20" fmla="*/ 504825 w 2952750"/>
              <a:gd name="connsiteY20" fmla="*/ 2538412 h 3219450"/>
              <a:gd name="connsiteX21" fmla="*/ 447675 w 2952750"/>
              <a:gd name="connsiteY21" fmla="*/ 2514600 h 3219450"/>
              <a:gd name="connsiteX22" fmla="*/ 371475 w 2952750"/>
              <a:gd name="connsiteY22" fmla="*/ 2424112 h 3219450"/>
              <a:gd name="connsiteX23" fmla="*/ 328612 w 2952750"/>
              <a:gd name="connsiteY23" fmla="*/ 2424112 h 3219450"/>
              <a:gd name="connsiteX24" fmla="*/ 285750 w 2952750"/>
              <a:gd name="connsiteY24" fmla="*/ 2481262 h 3219450"/>
              <a:gd name="connsiteX25" fmla="*/ 238125 w 2952750"/>
              <a:gd name="connsiteY25" fmla="*/ 2476500 h 3219450"/>
              <a:gd name="connsiteX26" fmla="*/ 176212 w 2952750"/>
              <a:gd name="connsiteY26" fmla="*/ 2400300 h 3219450"/>
              <a:gd name="connsiteX27" fmla="*/ 157162 w 2952750"/>
              <a:gd name="connsiteY27" fmla="*/ 2243137 h 3219450"/>
              <a:gd name="connsiteX28" fmla="*/ 114300 w 2952750"/>
              <a:gd name="connsiteY28" fmla="*/ 2157412 h 3219450"/>
              <a:gd name="connsiteX29" fmla="*/ 14287 w 2952750"/>
              <a:gd name="connsiteY29" fmla="*/ 2085975 h 3219450"/>
              <a:gd name="connsiteX30" fmla="*/ 0 w 2952750"/>
              <a:gd name="connsiteY30" fmla="*/ 1981200 h 3219450"/>
              <a:gd name="connsiteX31" fmla="*/ 61912 w 2952750"/>
              <a:gd name="connsiteY31" fmla="*/ 1909762 h 3219450"/>
              <a:gd name="connsiteX32" fmla="*/ 442912 w 2952750"/>
              <a:gd name="connsiteY32" fmla="*/ 1595437 h 3219450"/>
              <a:gd name="connsiteX33" fmla="*/ 647700 w 2952750"/>
              <a:gd name="connsiteY33" fmla="*/ 1409700 h 3219450"/>
              <a:gd name="connsiteX34" fmla="*/ 838200 w 2952750"/>
              <a:gd name="connsiteY34" fmla="*/ 1209675 h 3219450"/>
              <a:gd name="connsiteX35" fmla="*/ 942975 w 2952750"/>
              <a:gd name="connsiteY35" fmla="*/ 1028700 h 3219450"/>
              <a:gd name="connsiteX36" fmla="*/ 1009650 w 2952750"/>
              <a:gd name="connsiteY36" fmla="*/ 928687 h 3219450"/>
              <a:gd name="connsiteX37" fmla="*/ 1338262 w 2952750"/>
              <a:gd name="connsiteY37" fmla="*/ 695325 h 3219450"/>
              <a:gd name="connsiteX38" fmla="*/ 1485900 w 2952750"/>
              <a:gd name="connsiteY38" fmla="*/ 590550 h 3219450"/>
              <a:gd name="connsiteX39" fmla="*/ 1476375 w 2952750"/>
              <a:gd name="connsiteY39" fmla="*/ 523875 h 3219450"/>
              <a:gd name="connsiteX40" fmla="*/ 1519237 w 2952750"/>
              <a:gd name="connsiteY40" fmla="*/ 457200 h 3219450"/>
              <a:gd name="connsiteX41" fmla="*/ 1700212 w 2952750"/>
              <a:gd name="connsiteY41" fmla="*/ 385762 h 3219450"/>
              <a:gd name="connsiteX42" fmla="*/ 1876425 w 2952750"/>
              <a:gd name="connsiteY42" fmla="*/ 238125 h 3219450"/>
              <a:gd name="connsiteX43" fmla="*/ 2000250 w 2952750"/>
              <a:gd name="connsiteY43" fmla="*/ 238125 h 3219450"/>
              <a:gd name="connsiteX44" fmla="*/ 2100262 w 2952750"/>
              <a:gd name="connsiteY44" fmla="*/ 195262 h 3219450"/>
              <a:gd name="connsiteX45" fmla="*/ 2143125 w 2952750"/>
              <a:gd name="connsiteY45" fmla="*/ 123825 h 3219450"/>
              <a:gd name="connsiteX46" fmla="*/ 2233612 w 2952750"/>
              <a:gd name="connsiteY46" fmla="*/ 80962 h 3219450"/>
              <a:gd name="connsiteX47" fmla="*/ 2347912 w 2952750"/>
              <a:gd name="connsiteY47" fmla="*/ 38100 h 3219450"/>
              <a:gd name="connsiteX48" fmla="*/ 2352675 w 2952750"/>
              <a:gd name="connsiteY48" fmla="*/ 4762 h 3219450"/>
              <a:gd name="connsiteX49" fmla="*/ 2952750 w 2952750"/>
              <a:gd name="connsiteY49" fmla="*/ 0 h 3219450"/>
              <a:gd name="connsiteX50" fmla="*/ 2900362 w 2952750"/>
              <a:gd name="connsiteY50" fmla="*/ 33337 h 3219450"/>
              <a:gd name="connsiteX51" fmla="*/ 2805112 w 2952750"/>
              <a:gd name="connsiteY51" fmla="*/ 47625 h 3219450"/>
              <a:gd name="connsiteX52" fmla="*/ 2638425 w 2952750"/>
              <a:gd name="connsiteY52" fmla="*/ 23812 h 3219450"/>
              <a:gd name="connsiteX53" fmla="*/ 2557462 w 2952750"/>
              <a:gd name="connsiteY53" fmla="*/ 47625 h 3219450"/>
              <a:gd name="connsiteX54" fmla="*/ 2566987 w 2952750"/>
              <a:gd name="connsiteY54" fmla="*/ 233362 h 3219450"/>
              <a:gd name="connsiteX55" fmla="*/ 2552700 w 2952750"/>
              <a:gd name="connsiteY55" fmla="*/ 285750 h 3219450"/>
              <a:gd name="connsiteX56" fmla="*/ 2486025 w 2952750"/>
              <a:gd name="connsiteY56" fmla="*/ 290512 h 3219450"/>
              <a:gd name="connsiteX57" fmla="*/ 2409825 w 2952750"/>
              <a:gd name="connsiteY57" fmla="*/ 385762 h 3219450"/>
              <a:gd name="connsiteX58" fmla="*/ 2309812 w 2952750"/>
              <a:gd name="connsiteY58" fmla="*/ 395287 h 3219450"/>
              <a:gd name="connsiteX59" fmla="*/ 2176462 w 2952750"/>
              <a:gd name="connsiteY59" fmla="*/ 485775 h 3219450"/>
              <a:gd name="connsiteX60" fmla="*/ 2019300 w 2952750"/>
              <a:gd name="connsiteY60" fmla="*/ 595312 h 3219450"/>
              <a:gd name="connsiteX61" fmla="*/ 1971675 w 2952750"/>
              <a:gd name="connsiteY61" fmla="*/ 685800 h 3219450"/>
              <a:gd name="connsiteX62" fmla="*/ 1895475 w 2952750"/>
              <a:gd name="connsiteY62" fmla="*/ 819150 h 3219450"/>
              <a:gd name="connsiteX63" fmla="*/ 1909762 w 2952750"/>
              <a:gd name="connsiteY63" fmla="*/ 909637 h 3219450"/>
              <a:gd name="connsiteX64" fmla="*/ 1833562 w 2952750"/>
              <a:gd name="connsiteY64" fmla="*/ 1019175 h 3219450"/>
              <a:gd name="connsiteX65" fmla="*/ 1724025 w 2952750"/>
              <a:gd name="connsiteY65" fmla="*/ 985837 h 3219450"/>
              <a:gd name="connsiteX66" fmla="*/ 1757362 w 2952750"/>
              <a:gd name="connsiteY66" fmla="*/ 928687 h 3219450"/>
              <a:gd name="connsiteX67" fmla="*/ 1714500 w 2952750"/>
              <a:gd name="connsiteY67" fmla="*/ 881062 h 3219450"/>
              <a:gd name="connsiteX68" fmla="*/ 1600200 w 2952750"/>
              <a:gd name="connsiteY68" fmla="*/ 838200 h 3219450"/>
              <a:gd name="connsiteX69" fmla="*/ 1462087 w 2952750"/>
              <a:gd name="connsiteY69" fmla="*/ 852487 h 3219450"/>
              <a:gd name="connsiteX70" fmla="*/ 1328737 w 2952750"/>
              <a:gd name="connsiteY70" fmla="*/ 952500 h 3219450"/>
              <a:gd name="connsiteX71" fmla="*/ 1262062 w 2952750"/>
              <a:gd name="connsiteY71" fmla="*/ 971550 h 3219450"/>
              <a:gd name="connsiteX72" fmla="*/ 1233487 w 2952750"/>
              <a:gd name="connsiteY72" fmla="*/ 985837 h 3219450"/>
              <a:gd name="connsiteX73" fmla="*/ 1219200 w 2952750"/>
              <a:gd name="connsiteY73" fmla="*/ 1062037 h 3219450"/>
              <a:gd name="connsiteX74" fmla="*/ 1185862 w 2952750"/>
              <a:gd name="connsiteY74" fmla="*/ 1109662 h 3219450"/>
              <a:gd name="connsiteX75" fmla="*/ 1171575 w 2952750"/>
              <a:gd name="connsiteY75" fmla="*/ 1181100 h 3219450"/>
              <a:gd name="connsiteX76" fmla="*/ 1143000 w 2952750"/>
              <a:gd name="connsiteY76" fmla="*/ 1252537 h 3219450"/>
              <a:gd name="connsiteX77" fmla="*/ 1081087 w 2952750"/>
              <a:gd name="connsiteY77" fmla="*/ 1300162 h 3219450"/>
              <a:gd name="connsiteX78" fmla="*/ 1023937 w 2952750"/>
              <a:gd name="connsiteY78" fmla="*/ 1357312 h 3219450"/>
              <a:gd name="connsiteX79" fmla="*/ 1062037 w 2952750"/>
              <a:gd name="connsiteY79" fmla="*/ 1385887 h 3219450"/>
              <a:gd name="connsiteX80" fmla="*/ 1052512 w 2952750"/>
              <a:gd name="connsiteY80" fmla="*/ 1428750 h 3219450"/>
              <a:gd name="connsiteX81" fmla="*/ 942975 w 2952750"/>
              <a:gd name="connsiteY81" fmla="*/ 1457325 h 3219450"/>
              <a:gd name="connsiteX82" fmla="*/ 885825 w 2952750"/>
              <a:gd name="connsiteY82" fmla="*/ 1495425 h 3219450"/>
              <a:gd name="connsiteX83" fmla="*/ 823912 w 2952750"/>
              <a:gd name="connsiteY83" fmla="*/ 1524000 h 3219450"/>
              <a:gd name="connsiteX84" fmla="*/ 814387 w 2952750"/>
              <a:gd name="connsiteY84" fmla="*/ 1619250 h 3219450"/>
              <a:gd name="connsiteX85" fmla="*/ 833437 w 2952750"/>
              <a:gd name="connsiteY85" fmla="*/ 1666875 h 3219450"/>
              <a:gd name="connsiteX86" fmla="*/ 771525 w 2952750"/>
              <a:gd name="connsiteY86" fmla="*/ 1733550 h 3219450"/>
              <a:gd name="connsiteX87" fmla="*/ 714375 w 2952750"/>
              <a:gd name="connsiteY87" fmla="*/ 1809750 h 3219450"/>
              <a:gd name="connsiteX88" fmla="*/ 638175 w 2952750"/>
              <a:gd name="connsiteY88" fmla="*/ 1833562 h 3219450"/>
              <a:gd name="connsiteX89" fmla="*/ 638175 w 2952750"/>
              <a:gd name="connsiteY89" fmla="*/ 1833562 h 3219450"/>
              <a:gd name="connsiteX90" fmla="*/ 714375 w 2952750"/>
              <a:gd name="connsiteY90" fmla="*/ 1928812 h 3219450"/>
              <a:gd name="connsiteX91" fmla="*/ 747712 w 2952750"/>
              <a:gd name="connsiteY91" fmla="*/ 1981200 h 3219450"/>
              <a:gd name="connsiteX92" fmla="*/ 795337 w 2952750"/>
              <a:gd name="connsiteY92" fmla="*/ 2047875 h 3219450"/>
              <a:gd name="connsiteX93" fmla="*/ 857250 w 2952750"/>
              <a:gd name="connsiteY93" fmla="*/ 2114550 h 3219450"/>
              <a:gd name="connsiteX94" fmla="*/ 952500 w 2952750"/>
              <a:gd name="connsiteY94" fmla="*/ 2319337 h 3219450"/>
              <a:gd name="connsiteX95" fmla="*/ 1028700 w 2952750"/>
              <a:gd name="connsiteY95" fmla="*/ 2366962 h 3219450"/>
              <a:gd name="connsiteX96" fmla="*/ 1214437 w 2952750"/>
              <a:gd name="connsiteY96" fmla="*/ 2290762 h 3219450"/>
              <a:gd name="connsiteX97" fmla="*/ 1338262 w 2952750"/>
              <a:gd name="connsiteY97" fmla="*/ 2243137 h 3219450"/>
              <a:gd name="connsiteX98" fmla="*/ 1504950 w 2952750"/>
              <a:gd name="connsiteY98" fmla="*/ 2157412 h 3219450"/>
              <a:gd name="connsiteX99" fmla="*/ 1728787 w 2952750"/>
              <a:gd name="connsiteY99" fmla="*/ 2014537 h 3219450"/>
              <a:gd name="connsiteX100" fmla="*/ 1824037 w 2952750"/>
              <a:gd name="connsiteY100" fmla="*/ 1895475 h 3219450"/>
              <a:gd name="connsiteX101" fmla="*/ 2052637 w 2952750"/>
              <a:gd name="connsiteY101" fmla="*/ 1776412 h 3219450"/>
              <a:gd name="connsiteX102" fmla="*/ 2219325 w 2952750"/>
              <a:gd name="connsiteY102" fmla="*/ 1657350 h 3219450"/>
              <a:gd name="connsiteX103" fmla="*/ 2333625 w 2952750"/>
              <a:gd name="connsiteY103" fmla="*/ 1590675 h 3219450"/>
              <a:gd name="connsiteX104" fmla="*/ 2400300 w 2952750"/>
              <a:gd name="connsiteY104" fmla="*/ 1528762 h 3219450"/>
              <a:gd name="connsiteX105" fmla="*/ 2490787 w 2952750"/>
              <a:gd name="connsiteY105" fmla="*/ 1524000 h 3219450"/>
              <a:gd name="connsiteX106" fmla="*/ 2519362 w 2952750"/>
              <a:gd name="connsiteY106" fmla="*/ 1443037 h 3219450"/>
              <a:gd name="connsiteX107" fmla="*/ 2581275 w 2952750"/>
              <a:gd name="connsiteY107" fmla="*/ 1414462 h 3219450"/>
              <a:gd name="connsiteX108" fmla="*/ 2662237 w 2952750"/>
              <a:gd name="connsiteY108" fmla="*/ 1428750 h 3219450"/>
              <a:gd name="connsiteX109" fmla="*/ 2628900 w 2952750"/>
              <a:gd name="connsiteY109" fmla="*/ 1557337 h 3219450"/>
              <a:gd name="connsiteX110" fmla="*/ 2586037 w 2952750"/>
              <a:gd name="connsiteY110" fmla="*/ 1600200 h 3219450"/>
              <a:gd name="connsiteX111" fmla="*/ 2547937 w 2952750"/>
              <a:gd name="connsiteY111" fmla="*/ 1671637 h 3219450"/>
              <a:gd name="connsiteX112" fmla="*/ 2490787 w 2952750"/>
              <a:gd name="connsiteY112" fmla="*/ 1728787 h 3219450"/>
              <a:gd name="connsiteX113" fmla="*/ 2400300 w 2952750"/>
              <a:gd name="connsiteY113" fmla="*/ 1690687 h 3219450"/>
              <a:gd name="connsiteX114" fmla="*/ 2319337 w 2952750"/>
              <a:gd name="connsiteY114" fmla="*/ 1747837 h 3219450"/>
              <a:gd name="connsiteX115" fmla="*/ 2352675 w 2952750"/>
              <a:gd name="connsiteY115" fmla="*/ 1824037 h 3219450"/>
              <a:gd name="connsiteX116" fmla="*/ 2362200 w 2952750"/>
              <a:gd name="connsiteY116" fmla="*/ 1876425 h 3219450"/>
              <a:gd name="connsiteX117" fmla="*/ 2343150 w 2952750"/>
              <a:gd name="connsiteY117" fmla="*/ 1952625 h 3219450"/>
              <a:gd name="connsiteX118" fmla="*/ 2371725 w 2952750"/>
              <a:gd name="connsiteY118" fmla="*/ 2019300 h 3219450"/>
              <a:gd name="connsiteX119" fmla="*/ 2438400 w 2952750"/>
              <a:gd name="connsiteY119" fmla="*/ 2057400 h 3219450"/>
              <a:gd name="connsiteX120" fmla="*/ 2528887 w 2952750"/>
              <a:gd name="connsiteY120" fmla="*/ 2066925 h 3219450"/>
              <a:gd name="connsiteX121" fmla="*/ 2552700 w 2952750"/>
              <a:gd name="connsiteY121" fmla="*/ 2081212 h 3219450"/>
              <a:gd name="connsiteX122" fmla="*/ 2305050 w 2952750"/>
              <a:gd name="connsiteY122" fmla="*/ 2266950 h 3219450"/>
              <a:gd name="connsiteX123" fmla="*/ 2281237 w 2952750"/>
              <a:gd name="connsiteY123" fmla="*/ 2362200 h 3219450"/>
              <a:gd name="connsiteX124" fmla="*/ 2333625 w 2952750"/>
              <a:gd name="connsiteY124" fmla="*/ 2428875 h 3219450"/>
              <a:gd name="connsiteX125" fmla="*/ 2324100 w 2952750"/>
              <a:gd name="connsiteY125" fmla="*/ 2490787 h 3219450"/>
              <a:gd name="connsiteX126" fmla="*/ 2338387 w 2952750"/>
              <a:gd name="connsiteY126" fmla="*/ 2600325 h 3219450"/>
              <a:gd name="connsiteX127" fmla="*/ 2286000 w 2952750"/>
              <a:gd name="connsiteY127" fmla="*/ 2571750 h 3219450"/>
              <a:gd name="connsiteX128" fmla="*/ 2214562 w 2952750"/>
              <a:gd name="connsiteY128" fmla="*/ 2457450 h 3219450"/>
              <a:gd name="connsiteX129" fmla="*/ 2128837 w 2952750"/>
              <a:gd name="connsiteY129" fmla="*/ 2433637 h 3219450"/>
              <a:gd name="connsiteX130" fmla="*/ 2052637 w 2952750"/>
              <a:gd name="connsiteY130" fmla="*/ 2466975 h 3219450"/>
              <a:gd name="connsiteX131" fmla="*/ 1976437 w 2952750"/>
              <a:gd name="connsiteY131" fmla="*/ 2500312 h 3219450"/>
              <a:gd name="connsiteX132" fmla="*/ 1847850 w 2952750"/>
              <a:gd name="connsiteY132" fmla="*/ 2528887 h 3219450"/>
              <a:gd name="connsiteX133" fmla="*/ 1785937 w 2952750"/>
              <a:gd name="connsiteY133" fmla="*/ 2619375 h 3219450"/>
              <a:gd name="connsiteX134" fmla="*/ 1709737 w 2952750"/>
              <a:gd name="connsiteY134" fmla="*/ 2681287 h 3219450"/>
              <a:gd name="connsiteX135" fmla="*/ 1633537 w 2952750"/>
              <a:gd name="connsiteY135" fmla="*/ 2700337 h 3219450"/>
              <a:gd name="connsiteX136" fmla="*/ 1633537 w 2952750"/>
              <a:gd name="connsiteY136" fmla="*/ 2762250 h 3219450"/>
              <a:gd name="connsiteX137" fmla="*/ 1557337 w 2952750"/>
              <a:gd name="connsiteY137" fmla="*/ 2819400 h 3219450"/>
              <a:gd name="connsiteX138" fmla="*/ 1619250 w 2952750"/>
              <a:gd name="connsiteY138" fmla="*/ 2914650 h 3219450"/>
              <a:gd name="connsiteX139" fmla="*/ 1633537 w 2952750"/>
              <a:gd name="connsiteY139" fmla="*/ 3014662 h 3219450"/>
              <a:gd name="connsiteX140" fmla="*/ 1581150 w 2952750"/>
              <a:gd name="connsiteY140" fmla="*/ 3033712 h 3219450"/>
              <a:gd name="connsiteX141" fmla="*/ 1462087 w 2952750"/>
              <a:gd name="connsiteY141" fmla="*/ 3048000 h 3219450"/>
              <a:gd name="connsiteX142" fmla="*/ 1409700 w 2952750"/>
              <a:gd name="connsiteY142" fmla="*/ 3005137 h 3219450"/>
              <a:gd name="connsiteX143" fmla="*/ 1390650 w 2952750"/>
              <a:gd name="connsiteY143" fmla="*/ 2933700 h 3219450"/>
              <a:gd name="connsiteX144" fmla="*/ 1276350 w 2952750"/>
              <a:gd name="connsiteY144" fmla="*/ 2990850 h 3219450"/>
              <a:gd name="connsiteX145" fmla="*/ 1247775 w 2952750"/>
              <a:gd name="connsiteY145" fmla="*/ 3052762 h 3219450"/>
              <a:gd name="connsiteX146" fmla="*/ 1181100 w 2952750"/>
              <a:gd name="connsiteY146" fmla="*/ 3133725 h 3219450"/>
              <a:gd name="connsiteX147" fmla="*/ 1223962 w 2952750"/>
              <a:gd name="connsiteY147" fmla="*/ 3190875 h 3219450"/>
              <a:gd name="connsiteX0" fmla="*/ 1223962 w 2952750"/>
              <a:gd name="connsiteY0" fmla="*/ 3190875 h 3219450"/>
              <a:gd name="connsiteX1" fmla="*/ 1085850 w 2952750"/>
              <a:gd name="connsiteY1" fmla="*/ 3190875 h 3219450"/>
              <a:gd name="connsiteX2" fmla="*/ 1000125 w 2952750"/>
              <a:gd name="connsiteY2" fmla="*/ 3219450 h 3219450"/>
              <a:gd name="connsiteX3" fmla="*/ 995362 w 2952750"/>
              <a:gd name="connsiteY3" fmla="*/ 3186112 h 3219450"/>
              <a:gd name="connsiteX4" fmla="*/ 981075 w 2952750"/>
              <a:gd name="connsiteY4" fmla="*/ 3109912 h 3219450"/>
              <a:gd name="connsiteX5" fmla="*/ 914400 w 2952750"/>
              <a:gd name="connsiteY5" fmla="*/ 3038475 h 3219450"/>
              <a:gd name="connsiteX6" fmla="*/ 871537 w 2952750"/>
              <a:gd name="connsiteY6" fmla="*/ 2990850 h 3219450"/>
              <a:gd name="connsiteX7" fmla="*/ 790575 w 2952750"/>
              <a:gd name="connsiteY7" fmla="*/ 2995612 h 3219450"/>
              <a:gd name="connsiteX8" fmla="*/ 719137 w 2952750"/>
              <a:gd name="connsiteY8" fmla="*/ 2971800 h 3219450"/>
              <a:gd name="connsiteX9" fmla="*/ 723900 w 2952750"/>
              <a:gd name="connsiteY9" fmla="*/ 2847975 h 3219450"/>
              <a:gd name="connsiteX10" fmla="*/ 809625 w 2952750"/>
              <a:gd name="connsiteY10" fmla="*/ 2733675 h 3219450"/>
              <a:gd name="connsiteX11" fmla="*/ 919162 w 2952750"/>
              <a:gd name="connsiteY11" fmla="*/ 2662237 h 3219450"/>
              <a:gd name="connsiteX12" fmla="*/ 995362 w 2952750"/>
              <a:gd name="connsiteY12" fmla="*/ 2586037 h 3219450"/>
              <a:gd name="connsiteX13" fmla="*/ 985837 w 2952750"/>
              <a:gd name="connsiteY13" fmla="*/ 2524125 h 3219450"/>
              <a:gd name="connsiteX14" fmla="*/ 914400 w 2952750"/>
              <a:gd name="connsiteY14" fmla="*/ 2524125 h 3219450"/>
              <a:gd name="connsiteX15" fmla="*/ 790575 w 2952750"/>
              <a:gd name="connsiteY15" fmla="*/ 2543175 h 3219450"/>
              <a:gd name="connsiteX16" fmla="*/ 728662 w 2952750"/>
              <a:gd name="connsiteY16" fmla="*/ 2519362 h 3219450"/>
              <a:gd name="connsiteX17" fmla="*/ 657225 w 2952750"/>
              <a:gd name="connsiteY17" fmla="*/ 2466975 h 3219450"/>
              <a:gd name="connsiteX18" fmla="*/ 538162 w 2952750"/>
              <a:gd name="connsiteY18" fmla="*/ 2476500 h 3219450"/>
              <a:gd name="connsiteX19" fmla="*/ 542925 w 2952750"/>
              <a:gd name="connsiteY19" fmla="*/ 2500312 h 3219450"/>
              <a:gd name="connsiteX20" fmla="*/ 504825 w 2952750"/>
              <a:gd name="connsiteY20" fmla="*/ 2538412 h 3219450"/>
              <a:gd name="connsiteX21" fmla="*/ 447675 w 2952750"/>
              <a:gd name="connsiteY21" fmla="*/ 2514600 h 3219450"/>
              <a:gd name="connsiteX22" fmla="*/ 371475 w 2952750"/>
              <a:gd name="connsiteY22" fmla="*/ 2424112 h 3219450"/>
              <a:gd name="connsiteX23" fmla="*/ 328612 w 2952750"/>
              <a:gd name="connsiteY23" fmla="*/ 2424112 h 3219450"/>
              <a:gd name="connsiteX24" fmla="*/ 285750 w 2952750"/>
              <a:gd name="connsiteY24" fmla="*/ 2481262 h 3219450"/>
              <a:gd name="connsiteX25" fmla="*/ 238125 w 2952750"/>
              <a:gd name="connsiteY25" fmla="*/ 2476500 h 3219450"/>
              <a:gd name="connsiteX26" fmla="*/ 176212 w 2952750"/>
              <a:gd name="connsiteY26" fmla="*/ 2400300 h 3219450"/>
              <a:gd name="connsiteX27" fmla="*/ 157162 w 2952750"/>
              <a:gd name="connsiteY27" fmla="*/ 2243137 h 3219450"/>
              <a:gd name="connsiteX28" fmla="*/ 114300 w 2952750"/>
              <a:gd name="connsiteY28" fmla="*/ 2157412 h 3219450"/>
              <a:gd name="connsiteX29" fmla="*/ 14287 w 2952750"/>
              <a:gd name="connsiteY29" fmla="*/ 2085975 h 3219450"/>
              <a:gd name="connsiteX30" fmla="*/ 0 w 2952750"/>
              <a:gd name="connsiteY30" fmla="*/ 1981200 h 3219450"/>
              <a:gd name="connsiteX31" fmla="*/ 61912 w 2952750"/>
              <a:gd name="connsiteY31" fmla="*/ 1909762 h 3219450"/>
              <a:gd name="connsiteX32" fmla="*/ 442912 w 2952750"/>
              <a:gd name="connsiteY32" fmla="*/ 1595437 h 3219450"/>
              <a:gd name="connsiteX33" fmla="*/ 647700 w 2952750"/>
              <a:gd name="connsiteY33" fmla="*/ 1409700 h 3219450"/>
              <a:gd name="connsiteX34" fmla="*/ 838200 w 2952750"/>
              <a:gd name="connsiteY34" fmla="*/ 1209675 h 3219450"/>
              <a:gd name="connsiteX35" fmla="*/ 942975 w 2952750"/>
              <a:gd name="connsiteY35" fmla="*/ 1028700 h 3219450"/>
              <a:gd name="connsiteX36" fmla="*/ 1009650 w 2952750"/>
              <a:gd name="connsiteY36" fmla="*/ 928687 h 3219450"/>
              <a:gd name="connsiteX37" fmla="*/ 1338262 w 2952750"/>
              <a:gd name="connsiteY37" fmla="*/ 695325 h 3219450"/>
              <a:gd name="connsiteX38" fmla="*/ 1485900 w 2952750"/>
              <a:gd name="connsiteY38" fmla="*/ 590550 h 3219450"/>
              <a:gd name="connsiteX39" fmla="*/ 1476375 w 2952750"/>
              <a:gd name="connsiteY39" fmla="*/ 523875 h 3219450"/>
              <a:gd name="connsiteX40" fmla="*/ 1519237 w 2952750"/>
              <a:gd name="connsiteY40" fmla="*/ 457200 h 3219450"/>
              <a:gd name="connsiteX41" fmla="*/ 1700212 w 2952750"/>
              <a:gd name="connsiteY41" fmla="*/ 385762 h 3219450"/>
              <a:gd name="connsiteX42" fmla="*/ 1876425 w 2952750"/>
              <a:gd name="connsiteY42" fmla="*/ 238125 h 3219450"/>
              <a:gd name="connsiteX43" fmla="*/ 2000250 w 2952750"/>
              <a:gd name="connsiteY43" fmla="*/ 238125 h 3219450"/>
              <a:gd name="connsiteX44" fmla="*/ 2100262 w 2952750"/>
              <a:gd name="connsiteY44" fmla="*/ 195262 h 3219450"/>
              <a:gd name="connsiteX45" fmla="*/ 2143125 w 2952750"/>
              <a:gd name="connsiteY45" fmla="*/ 123825 h 3219450"/>
              <a:gd name="connsiteX46" fmla="*/ 2233612 w 2952750"/>
              <a:gd name="connsiteY46" fmla="*/ 80962 h 3219450"/>
              <a:gd name="connsiteX47" fmla="*/ 2347912 w 2952750"/>
              <a:gd name="connsiteY47" fmla="*/ 38100 h 3219450"/>
              <a:gd name="connsiteX48" fmla="*/ 2352675 w 2952750"/>
              <a:gd name="connsiteY48" fmla="*/ 4762 h 3219450"/>
              <a:gd name="connsiteX49" fmla="*/ 2952750 w 2952750"/>
              <a:gd name="connsiteY49" fmla="*/ 0 h 3219450"/>
              <a:gd name="connsiteX50" fmla="*/ 2900362 w 2952750"/>
              <a:gd name="connsiteY50" fmla="*/ 33337 h 3219450"/>
              <a:gd name="connsiteX51" fmla="*/ 2805112 w 2952750"/>
              <a:gd name="connsiteY51" fmla="*/ 47625 h 3219450"/>
              <a:gd name="connsiteX52" fmla="*/ 2638425 w 2952750"/>
              <a:gd name="connsiteY52" fmla="*/ 23812 h 3219450"/>
              <a:gd name="connsiteX53" fmla="*/ 2557462 w 2952750"/>
              <a:gd name="connsiteY53" fmla="*/ 47625 h 3219450"/>
              <a:gd name="connsiteX54" fmla="*/ 2566987 w 2952750"/>
              <a:gd name="connsiteY54" fmla="*/ 233362 h 3219450"/>
              <a:gd name="connsiteX55" fmla="*/ 2552700 w 2952750"/>
              <a:gd name="connsiteY55" fmla="*/ 285750 h 3219450"/>
              <a:gd name="connsiteX56" fmla="*/ 2486025 w 2952750"/>
              <a:gd name="connsiteY56" fmla="*/ 290512 h 3219450"/>
              <a:gd name="connsiteX57" fmla="*/ 2409825 w 2952750"/>
              <a:gd name="connsiteY57" fmla="*/ 385762 h 3219450"/>
              <a:gd name="connsiteX58" fmla="*/ 2309812 w 2952750"/>
              <a:gd name="connsiteY58" fmla="*/ 395287 h 3219450"/>
              <a:gd name="connsiteX59" fmla="*/ 2176462 w 2952750"/>
              <a:gd name="connsiteY59" fmla="*/ 485775 h 3219450"/>
              <a:gd name="connsiteX60" fmla="*/ 2019300 w 2952750"/>
              <a:gd name="connsiteY60" fmla="*/ 595312 h 3219450"/>
              <a:gd name="connsiteX61" fmla="*/ 1971675 w 2952750"/>
              <a:gd name="connsiteY61" fmla="*/ 685800 h 3219450"/>
              <a:gd name="connsiteX62" fmla="*/ 1895475 w 2952750"/>
              <a:gd name="connsiteY62" fmla="*/ 819150 h 3219450"/>
              <a:gd name="connsiteX63" fmla="*/ 1909762 w 2952750"/>
              <a:gd name="connsiteY63" fmla="*/ 909637 h 3219450"/>
              <a:gd name="connsiteX64" fmla="*/ 1833562 w 2952750"/>
              <a:gd name="connsiteY64" fmla="*/ 1019175 h 3219450"/>
              <a:gd name="connsiteX65" fmla="*/ 1719262 w 2952750"/>
              <a:gd name="connsiteY65" fmla="*/ 1000124 h 3219450"/>
              <a:gd name="connsiteX66" fmla="*/ 1757362 w 2952750"/>
              <a:gd name="connsiteY66" fmla="*/ 928687 h 3219450"/>
              <a:gd name="connsiteX67" fmla="*/ 1714500 w 2952750"/>
              <a:gd name="connsiteY67" fmla="*/ 881062 h 3219450"/>
              <a:gd name="connsiteX68" fmla="*/ 1600200 w 2952750"/>
              <a:gd name="connsiteY68" fmla="*/ 838200 h 3219450"/>
              <a:gd name="connsiteX69" fmla="*/ 1462087 w 2952750"/>
              <a:gd name="connsiteY69" fmla="*/ 852487 h 3219450"/>
              <a:gd name="connsiteX70" fmla="*/ 1328737 w 2952750"/>
              <a:gd name="connsiteY70" fmla="*/ 952500 h 3219450"/>
              <a:gd name="connsiteX71" fmla="*/ 1262062 w 2952750"/>
              <a:gd name="connsiteY71" fmla="*/ 971550 h 3219450"/>
              <a:gd name="connsiteX72" fmla="*/ 1233487 w 2952750"/>
              <a:gd name="connsiteY72" fmla="*/ 985837 h 3219450"/>
              <a:gd name="connsiteX73" fmla="*/ 1219200 w 2952750"/>
              <a:gd name="connsiteY73" fmla="*/ 1062037 h 3219450"/>
              <a:gd name="connsiteX74" fmla="*/ 1185862 w 2952750"/>
              <a:gd name="connsiteY74" fmla="*/ 1109662 h 3219450"/>
              <a:gd name="connsiteX75" fmla="*/ 1171575 w 2952750"/>
              <a:gd name="connsiteY75" fmla="*/ 1181100 h 3219450"/>
              <a:gd name="connsiteX76" fmla="*/ 1143000 w 2952750"/>
              <a:gd name="connsiteY76" fmla="*/ 1252537 h 3219450"/>
              <a:gd name="connsiteX77" fmla="*/ 1081087 w 2952750"/>
              <a:gd name="connsiteY77" fmla="*/ 1300162 h 3219450"/>
              <a:gd name="connsiteX78" fmla="*/ 1023937 w 2952750"/>
              <a:gd name="connsiteY78" fmla="*/ 1357312 h 3219450"/>
              <a:gd name="connsiteX79" fmla="*/ 1062037 w 2952750"/>
              <a:gd name="connsiteY79" fmla="*/ 1385887 h 3219450"/>
              <a:gd name="connsiteX80" fmla="*/ 1052512 w 2952750"/>
              <a:gd name="connsiteY80" fmla="*/ 1428750 h 3219450"/>
              <a:gd name="connsiteX81" fmla="*/ 942975 w 2952750"/>
              <a:gd name="connsiteY81" fmla="*/ 1457325 h 3219450"/>
              <a:gd name="connsiteX82" fmla="*/ 885825 w 2952750"/>
              <a:gd name="connsiteY82" fmla="*/ 1495425 h 3219450"/>
              <a:gd name="connsiteX83" fmla="*/ 823912 w 2952750"/>
              <a:gd name="connsiteY83" fmla="*/ 1524000 h 3219450"/>
              <a:gd name="connsiteX84" fmla="*/ 814387 w 2952750"/>
              <a:gd name="connsiteY84" fmla="*/ 1619250 h 3219450"/>
              <a:gd name="connsiteX85" fmla="*/ 833437 w 2952750"/>
              <a:gd name="connsiteY85" fmla="*/ 1666875 h 3219450"/>
              <a:gd name="connsiteX86" fmla="*/ 771525 w 2952750"/>
              <a:gd name="connsiteY86" fmla="*/ 1733550 h 3219450"/>
              <a:gd name="connsiteX87" fmla="*/ 714375 w 2952750"/>
              <a:gd name="connsiteY87" fmla="*/ 1809750 h 3219450"/>
              <a:gd name="connsiteX88" fmla="*/ 638175 w 2952750"/>
              <a:gd name="connsiteY88" fmla="*/ 1833562 h 3219450"/>
              <a:gd name="connsiteX89" fmla="*/ 638175 w 2952750"/>
              <a:gd name="connsiteY89" fmla="*/ 1833562 h 3219450"/>
              <a:gd name="connsiteX90" fmla="*/ 714375 w 2952750"/>
              <a:gd name="connsiteY90" fmla="*/ 1928812 h 3219450"/>
              <a:gd name="connsiteX91" fmla="*/ 747712 w 2952750"/>
              <a:gd name="connsiteY91" fmla="*/ 1981200 h 3219450"/>
              <a:gd name="connsiteX92" fmla="*/ 795337 w 2952750"/>
              <a:gd name="connsiteY92" fmla="*/ 2047875 h 3219450"/>
              <a:gd name="connsiteX93" fmla="*/ 857250 w 2952750"/>
              <a:gd name="connsiteY93" fmla="*/ 2114550 h 3219450"/>
              <a:gd name="connsiteX94" fmla="*/ 952500 w 2952750"/>
              <a:gd name="connsiteY94" fmla="*/ 2319337 h 3219450"/>
              <a:gd name="connsiteX95" fmla="*/ 1028700 w 2952750"/>
              <a:gd name="connsiteY95" fmla="*/ 2366962 h 3219450"/>
              <a:gd name="connsiteX96" fmla="*/ 1214437 w 2952750"/>
              <a:gd name="connsiteY96" fmla="*/ 2290762 h 3219450"/>
              <a:gd name="connsiteX97" fmla="*/ 1338262 w 2952750"/>
              <a:gd name="connsiteY97" fmla="*/ 2243137 h 3219450"/>
              <a:gd name="connsiteX98" fmla="*/ 1504950 w 2952750"/>
              <a:gd name="connsiteY98" fmla="*/ 2157412 h 3219450"/>
              <a:gd name="connsiteX99" fmla="*/ 1728787 w 2952750"/>
              <a:gd name="connsiteY99" fmla="*/ 2014537 h 3219450"/>
              <a:gd name="connsiteX100" fmla="*/ 1824037 w 2952750"/>
              <a:gd name="connsiteY100" fmla="*/ 1895475 h 3219450"/>
              <a:gd name="connsiteX101" fmla="*/ 2052637 w 2952750"/>
              <a:gd name="connsiteY101" fmla="*/ 1776412 h 3219450"/>
              <a:gd name="connsiteX102" fmla="*/ 2219325 w 2952750"/>
              <a:gd name="connsiteY102" fmla="*/ 1657350 h 3219450"/>
              <a:gd name="connsiteX103" fmla="*/ 2333625 w 2952750"/>
              <a:gd name="connsiteY103" fmla="*/ 1590675 h 3219450"/>
              <a:gd name="connsiteX104" fmla="*/ 2400300 w 2952750"/>
              <a:gd name="connsiteY104" fmla="*/ 1528762 h 3219450"/>
              <a:gd name="connsiteX105" fmla="*/ 2490787 w 2952750"/>
              <a:gd name="connsiteY105" fmla="*/ 1524000 h 3219450"/>
              <a:gd name="connsiteX106" fmla="*/ 2519362 w 2952750"/>
              <a:gd name="connsiteY106" fmla="*/ 1443037 h 3219450"/>
              <a:gd name="connsiteX107" fmla="*/ 2581275 w 2952750"/>
              <a:gd name="connsiteY107" fmla="*/ 1414462 h 3219450"/>
              <a:gd name="connsiteX108" fmla="*/ 2662237 w 2952750"/>
              <a:gd name="connsiteY108" fmla="*/ 1428750 h 3219450"/>
              <a:gd name="connsiteX109" fmla="*/ 2628900 w 2952750"/>
              <a:gd name="connsiteY109" fmla="*/ 1557337 h 3219450"/>
              <a:gd name="connsiteX110" fmla="*/ 2586037 w 2952750"/>
              <a:gd name="connsiteY110" fmla="*/ 1600200 h 3219450"/>
              <a:gd name="connsiteX111" fmla="*/ 2547937 w 2952750"/>
              <a:gd name="connsiteY111" fmla="*/ 1671637 h 3219450"/>
              <a:gd name="connsiteX112" fmla="*/ 2490787 w 2952750"/>
              <a:gd name="connsiteY112" fmla="*/ 1728787 h 3219450"/>
              <a:gd name="connsiteX113" fmla="*/ 2400300 w 2952750"/>
              <a:gd name="connsiteY113" fmla="*/ 1690687 h 3219450"/>
              <a:gd name="connsiteX114" fmla="*/ 2319337 w 2952750"/>
              <a:gd name="connsiteY114" fmla="*/ 1747837 h 3219450"/>
              <a:gd name="connsiteX115" fmla="*/ 2352675 w 2952750"/>
              <a:gd name="connsiteY115" fmla="*/ 1824037 h 3219450"/>
              <a:gd name="connsiteX116" fmla="*/ 2362200 w 2952750"/>
              <a:gd name="connsiteY116" fmla="*/ 1876425 h 3219450"/>
              <a:gd name="connsiteX117" fmla="*/ 2343150 w 2952750"/>
              <a:gd name="connsiteY117" fmla="*/ 1952625 h 3219450"/>
              <a:gd name="connsiteX118" fmla="*/ 2371725 w 2952750"/>
              <a:gd name="connsiteY118" fmla="*/ 2019300 h 3219450"/>
              <a:gd name="connsiteX119" fmla="*/ 2438400 w 2952750"/>
              <a:gd name="connsiteY119" fmla="*/ 2057400 h 3219450"/>
              <a:gd name="connsiteX120" fmla="*/ 2528887 w 2952750"/>
              <a:gd name="connsiteY120" fmla="*/ 2066925 h 3219450"/>
              <a:gd name="connsiteX121" fmla="*/ 2552700 w 2952750"/>
              <a:gd name="connsiteY121" fmla="*/ 2081212 h 3219450"/>
              <a:gd name="connsiteX122" fmla="*/ 2305050 w 2952750"/>
              <a:gd name="connsiteY122" fmla="*/ 2266950 h 3219450"/>
              <a:gd name="connsiteX123" fmla="*/ 2281237 w 2952750"/>
              <a:gd name="connsiteY123" fmla="*/ 2362200 h 3219450"/>
              <a:gd name="connsiteX124" fmla="*/ 2333625 w 2952750"/>
              <a:gd name="connsiteY124" fmla="*/ 2428875 h 3219450"/>
              <a:gd name="connsiteX125" fmla="*/ 2324100 w 2952750"/>
              <a:gd name="connsiteY125" fmla="*/ 2490787 h 3219450"/>
              <a:gd name="connsiteX126" fmla="*/ 2338387 w 2952750"/>
              <a:gd name="connsiteY126" fmla="*/ 2600325 h 3219450"/>
              <a:gd name="connsiteX127" fmla="*/ 2286000 w 2952750"/>
              <a:gd name="connsiteY127" fmla="*/ 2571750 h 3219450"/>
              <a:gd name="connsiteX128" fmla="*/ 2214562 w 2952750"/>
              <a:gd name="connsiteY128" fmla="*/ 2457450 h 3219450"/>
              <a:gd name="connsiteX129" fmla="*/ 2128837 w 2952750"/>
              <a:gd name="connsiteY129" fmla="*/ 2433637 h 3219450"/>
              <a:gd name="connsiteX130" fmla="*/ 2052637 w 2952750"/>
              <a:gd name="connsiteY130" fmla="*/ 2466975 h 3219450"/>
              <a:gd name="connsiteX131" fmla="*/ 1976437 w 2952750"/>
              <a:gd name="connsiteY131" fmla="*/ 2500312 h 3219450"/>
              <a:gd name="connsiteX132" fmla="*/ 1847850 w 2952750"/>
              <a:gd name="connsiteY132" fmla="*/ 2528887 h 3219450"/>
              <a:gd name="connsiteX133" fmla="*/ 1785937 w 2952750"/>
              <a:gd name="connsiteY133" fmla="*/ 2619375 h 3219450"/>
              <a:gd name="connsiteX134" fmla="*/ 1709737 w 2952750"/>
              <a:gd name="connsiteY134" fmla="*/ 2681287 h 3219450"/>
              <a:gd name="connsiteX135" fmla="*/ 1633537 w 2952750"/>
              <a:gd name="connsiteY135" fmla="*/ 2700337 h 3219450"/>
              <a:gd name="connsiteX136" fmla="*/ 1633537 w 2952750"/>
              <a:gd name="connsiteY136" fmla="*/ 2762250 h 3219450"/>
              <a:gd name="connsiteX137" fmla="*/ 1557337 w 2952750"/>
              <a:gd name="connsiteY137" fmla="*/ 2819400 h 3219450"/>
              <a:gd name="connsiteX138" fmla="*/ 1619250 w 2952750"/>
              <a:gd name="connsiteY138" fmla="*/ 2914650 h 3219450"/>
              <a:gd name="connsiteX139" fmla="*/ 1633537 w 2952750"/>
              <a:gd name="connsiteY139" fmla="*/ 3014662 h 3219450"/>
              <a:gd name="connsiteX140" fmla="*/ 1581150 w 2952750"/>
              <a:gd name="connsiteY140" fmla="*/ 3033712 h 3219450"/>
              <a:gd name="connsiteX141" fmla="*/ 1462087 w 2952750"/>
              <a:gd name="connsiteY141" fmla="*/ 3048000 h 3219450"/>
              <a:gd name="connsiteX142" fmla="*/ 1409700 w 2952750"/>
              <a:gd name="connsiteY142" fmla="*/ 3005137 h 3219450"/>
              <a:gd name="connsiteX143" fmla="*/ 1390650 w 2952750"/>
              <a:gd name="connsiteY143" fmla="*/ 2933700 h 3219450"/>
              <a:gd name="connsiteX144" fmla="*/ 1276350 w 2952750"/>
              <a:gd name="connsiteY144" fmla="*/ 2990850 h 3219450"/>
              <a:gd name="connsiteX145" fmla="*/ 1247775 w 2952750"/>
              <a:gd name="connsiteY145" fmla="*/ 3052762 h 3219450"/>
              <a:gd name="connsiteX146" fmla="*/ 1181100 w 2952750"/>
              <a:gd name="connsiteY146" fmla="*/ 3133725 h 3219450"/>
              <a:gd name="connsiteX147" fmla="*/ 1223962 w 2952750"/>
              <a:gd name="connsiteY147" fmla="*/ 3190875 h 3219450"/>
              <a:gd name="connsiteX0" fmla="*/ 1223962 w 2952750"/>
              <a:gd name="connsiteY0" fmla="*/ 3190875 h 3219450"/>
              <a:gd name="connsiteX1" fmla="*/ 1085850 w 2952750"/>
              <a:gd name="connsiteY1" fmla="*/ 3190875 h 3219450"/>
              <a:gd name="connsiteX2" fmla="*/ 1000125 w 2952750"/>
              <a:gd name="connsiteY2" fmla="*/ 3219450 h 3219450"/>
              <a:gd name="connsiteX3" fmla="*/ 995362 w 2952750"/>
              <a:gd name="connsiteY3" fmla="*/ 3186112 h 3219450"/>
              <a:gd name="connsiteX4" fmla="*/ 981075 w 2952750"/>
              <a:gd name="connsiteY4" fmla="*/ 3109912 h 3219450"/>
              <a:gd name="connsiteX5" fmla="*/ 914400 w 2952750"/>
              <a:gd name="connsiteY5" fmla="*/ 3038475 h 3219450"/>
              <a:gd name="connsiteX6" fmla="*/ 871537 w 2952750"/>
              <a:gd name="connsiteY6" fmla="*/ 2990850 h 3219450"/>
              <a:gd name="connsiteX7" fmla="*/ 790575 w 2952750"/>
              <a:gd name="connsiteY7" fmla="*/ 2995612 h 3219450"/>
              <a:gd name="connsiteX8" fmla="*/ 719137 w 2952750"/>
              <a:gd name="connsiteY8" fmla="*/ 2971800 h 3219450"/>
              <a:gd name="connsiteX9" fmla="*/ 723900 w 2952750"/>
              <a:gd name="connsiteY9" fmla="*/ 2847975 h 3219450"/>
              <a:gd name="connsiteX10" fmla="*/ 809625 w 2952750"/>
              <a:gd name="connsiteY10" fmla="*/ 2733675 h 3219450"/>
              <a:gd name="connsiteX11" fmla="*/ 919162 w 2952750"/>
              <a:gd name="connsiteY11" fmla="*/ 2662237 h 3219450"/>
              <a:gd name="connsiteX12" fmla="*/ 995362 w 2952750"/>
              <a:gd name="connsiteY12" fmla="*/ 2586037 h 3219450"/>
              <a:gd name="connsiteX13" fmla="*/ 985837 w 2952750"/>
              <a:gd name="connsiteY13" fmla="*/ 2524125 h 3219450"/>
              <a:gd name="connsiteX14" fmla="*/ 914400 w 2952750"/>
              <a:gd name="connsiteY14" fmla="*/ 2524125 h 3219450"/>
              <a:gd name="connsiteX15" fmla="*/ 790575 w 2952750"/>
              <a:gd name="connsiteY15" fmla="*/ 2543175 h 3219450"/>
              <a:gd name="connsiteX16" fmla="*/ 728662 w 2952750"/>
              <a:gd name="connsiteY16" fmla="*/ 2519362 h 3219450"/>
              <a:gd name="connsiteX17" fmla="*/ 657225 w 2952750"/>
              <a:gd name="connsiteY17" fmla="*/ 2466975 h 3219450"/>
              <a:gd name="connsiteX18" fmla="*/ 538162 w 2952750"/>
              <a:gd name="connsiteY18" fmla="*/ 2476500 h 3219450"/>
              <a:gd name="connsiteX19" fmla="*/ 542925 w 2952750"/>
              <a:gd name="connsiteY19" fmla="*/ 2500312 h 3219450"/>
              <a:gd name="connsiteX20" fmla="*/ 504825 w 2952750"/>
              <a:gd name="connsiteY20" fmla="*/ 2538412 h 3219450"/>
              <a:gd name="connsiteX21" fmla="*/ 447675 w 2952750"/>
              <a:gd name="connsiteY21" fmla="*/ 2514600 h 3219450"/>
              <a:gd name="connsiteX22" fmla="*/ 371475 w 2952750"/>
              <a:gd name="connsiteY22" fmla="*/ 2424112 h 3219450"/>
              <a:gd name="connsiteX23" fmla="*/ 328612 w 2952750"/>
              <a:gd name="connsiteY23" fmla="*/ 2424112 h 3219450"/>
              <a:gd name="connsiteX24" fmla="*/ 285750 w 2952750"/>
              <a:gd name="connsiteY24" fmla="*/ 2481262 h 3219450"/>
              <a:gd name="connsiteX25" fmla="*/ 238125 w 2952750"/>
              <a:gd name="connsiteY25" fmla="*/ 2476500 h 3219450"/>
              <a:gd name="connsiteX26" fmla="*/ 176212 w 2952750"/>
              <a:gd name="connsiteY26" fmla="*/ 2400300 h 3219450"/>
              <a:gd name="connsiteX27" fmla="*/ 157162 w 2952750"/>
              <a:gd name="connsiteY27" fmla="*/ 2243137 h 3219450"/>
              <a:gd name="connsiteX28" fmla="*/ 114300 w 2952750"/>
              <a:gd name="connsiteY28" fmla="*/ 2157412 h 3219450"/>
              <a:gd name="connsiteX29" fmla="*/ 14287 w 2952750"/>
              <a:gd name="connsiteY29" fmla="*/ 2085975 h 3219450"/>
              <a:gd name="connsiteX30" fmla="*/ 0 w 2952750"/>
              <a:gd name="connsiteY30" fmla="*/ 1981200 h 3219450"/>
              <a:gd name="connsiteX31" fmla="*/ 61912 w 2952750"/>
              <a:gd name="connsiteY31" fmla="*/ 1909762 h 3219450"/>
              <a:gd name="connsiteX32" fmla="*/ 442912 w 2952750"/>
              <a:gd name="connsiteY32" fmla="*/ 1595437 h 3219450"/>
              <a:gd name="connsiteX33" fmla="*/ 647700 w 2952750"/>
              <a:gd name="connsiteY33" fmla="*/ 1409700 h 3219450"/>
              <a:gd name="connsiteX34" fmla="*/ 838200 w 2952750"/>
              <a:gd name="connsiteY34" fmla="*/ 1209675 h 3219450"/>
              <a:gd name="connsiteX35" fmla="*/ 942975 w 2952750"/>
              <a:gd name="connsiteY35" fmla="*/ 1028700 h 3219450"/>
              <a:gd name="connsiteX36" fmla="*/ 1009650 w 2952750"/>
              <a:gd name="connsiteY36" fmla="*/ 928687 h 3219450"/>
              <a:gd name="connsiteX37" fmla="*/ 1338262 w 2952750"/>
              <a:gd name="connsiteY37" fmla="*/ 695325 h 3219450"/>
              <a:gd name="connsiteX38" fmla="*/ 1485900 w 2952750"/>
              <a:gd name="connsiteY38" fmla="*/ 590550 h 3219450"/>
              <a:gd name="connsiteX39" fmla="*/ 1476375 w 2952750"/>
              <a:gd name="connsiteY39" fmla="*/ 523875 h 3219450"/>
              <a:gd name="connsiteX40" fmla="*/ 1519237 w 2952750"/>
              <a:gd name="connsiteY40" fmla="*/ 457200 h 3219450"/>
              <a:gd name="connsiteX41" fmla="*/ 1700212 w 2952750"/>
              <a:gd name="connsiteY41" fmla="*/ 385762 h 3219450"/>
              <a:gd name="connsiteX42" fmla="*/ 1876425 w 2952750"/>
              <a:gd name="connsiteY42" fmla="*/ 238125 h 3219450"/>
              <a:gd name="connsiteX43" fmla="*/ 2000250 w 2952750"/>
              <a:gd name="connsiteY43" fmla="*/ 238125 h 3219450"/>
              <a:gd name="connsiteX44" fmla="*/ 2100262 w 2952750"/>
              <a:gd name="connsiteY44" fmla="*/ 195262 h 3219450"/>
              <a:gd name="connsiteX45" fmla="*/ 2143125 w 2952750"/>
              <a:gd name="connsiteY45" fmla="*/ 123825 h 3219450"/>
              <a:gd name="connsiteX46" fmla="*/ 2233612 w 2952750"/>
              <a:gd name="connsiteY46" fmla="*/ 80962 h 3219450"/>
              <a:gd name="connsiteX47" fmla="*/ 2347912 w 2952750"/>
              <a:gd name="connsiteY47" fmla="*/ 38100 h 3219450"/>
              <a:gd name="connsiteX48" fmla="*/ 2352675 w 2952750"/>
              <a:gd name="connsiteY48" fmla="*/ 4762 h 3219450"/>
              <a:gd name="connsiteX49" fmla="*/ 2952750 w 2952750"/>
              <a:gd name="connsiteY49" fmla="*/ 0 h 3219450"/>
              <a:gd name="connsiteX50" fmla="*/ 2900362 w 2952750"/>
              <a:gd name="connsiteY50" fmla="*/ 33337 h 3219450"/>
              <a:gd name="connsiteX51" fmla="*/ 2805112 w 2952750"/>
              <a:gd name="connsiteY51" fmla="*/ 47625 h 3219450"/>
              <a:gd name="connsiteX52" fmla="*/ 2638425 w 2952750"/>
              <a:gd name="connsiteY52" fmla="*/ 23812 h 3219450"/>
              <a:gd name="connsiteX53" fmla="*/ 2557462 w 2952750"/>
              <a:gd name="connsiteY53" fmla="*/ 47625 h 3219450"/>
              <a:gd name="connsiteX54" fmla="*/ 2566987 w 2952750"/>
              <a:gd name="connsiteY54" fmla="*/ 233362 h 3219450"/>
              <a:gd name="connsiteX55" fmla="*/ 2552700 w 2952750"/>
              <a:gd name="connsiteY55" fmla="*/ 285750 h 3219450"/>
              <a:gd name="connsiteX56" fmla="*/ 2486025 w 2952750"/>
              <a:gd name="connsiteY56" fmla="*/ 290512 h 3219450"/>
              <a:gd name="connsiteX57" fmla="*/ 2409825 w 2952750"/>
              <a:gd name="connsiteY57" fmla="*/ 385762 h 3219450"/>
              <a:gd name="connsiteX58" fmla="*/ 2309812 w 2952750"/>
              <a:gd name="connsiteY58" fmla="*/ 395287 h 3219450"/>
              <a:gd name="connsiteX59" fmla="*/ 2176462 w 2952750"/>
              <a:gd name="connsiteY59" fmla="*/ 485775 h 3219450"/>
              <a:gd name="connsiteX60" fmla="*/ 2019300 w 2952750"/>
              <a:gd name="connsiteY60" fmla="*/ 595312 h 3219450"/>
              <a:gd name="connsiteX61" fmla="*/ 1971675 w 2952750"/>
              <a:gd name="connsiteY61" fmla="*/ 685800 h 3219450"/>
              <a:gd name="connsiteX62" fmla="*/ 1895475 w 2952750"/>
              <a:gd name="connsiteY62" fmla="*/ 819150 h 3219450"/>
              <a:gd name="connsiteX63" fmla="*/ 1909762 w 2952750"/>
              <a:gd name="connsiteY63" fmla="*/ 909637 h 3219450"/>
              <a:gd name="connsiteX64" fmla="*/ 1833562 w 2952750"/>
              <a:gd name="connsiteY64" fmla="*/ 1033463 h 3219450"/>
              <a:gd name="connsiteX65" fmla="*/ 1719262 w 2952750"/>
              <a:gd name="connsiteY65" fmla="*/ 1000124 h 3219450"/>
              <a:gd name="connsiteX66" fmla="*/ 1757362 w 2952750"/>
              <a:gd name="connsiteY66" fmla="*/ 928687 h 3219450"/>
              <a:gd name="connsiteX67" fmla="*/ 1714500 w 2952750"/>
              <a:gd name="connsiteY67" fmla="*/ 881062 h 3219450"/>
              <a:gd name="connsiteX68" fmla="*/ 1600200 w 2952750"/>
              <a:gd name="connsiteY68" fmla="*/ 838200 h 3219450"/>
              <a:gd name="connsiteX69" fmla="*/ 1462087 w 2952750"/>
              <a:gd name="connsiteY69" fmla="*/ 852487 h 3219450"/>
              <a:gd name="connsiteX70" fmla="*/ 1328737 w 2952750"/>
              <a:gd name="connsiteY70" fmla="*/ 952500 h 3219450"/>
              <a:gd name="connsiteX71" fmla="*/ 1262062 w 2952750"/>
              <a:gd name="connsiteY71" fmla="*/ 971550 h 3219450"/>
              <a:gd name="connsiteX72" fmla="*/ 1233487 w 2952750"/>
              <a:gd name="connsiteY72" fmla="*/ 985837 h 3219450"/>
              <a:gd name="connsiteX73" fmla="*/ 1219200 w 2952750"/>
              <a:gd name="connsiteY73" fmla="*/ 1062037 h 3219450"/>
              <a:gd name="connsiteX74" fmla="*/ 1185862 w 2952750"/>
              <a:gd name="connsiteY74" fmla="*/ 1109662 h 3219450"/>
              <a:gd name="connsiteX75" fmla="*/ 1171575 w 2952750"/>
              <a:gd name="connsiteY75" fmla="*/ 1181100 h 3219450"/>
              <a:gd name="connsiteX76" fmla="*/ 1143000 w 2952750"/>
              <a:gd name="connsiteY76" fmla="*/ 1252537 h 3219450"/>
              <a:gd name="connsiteX77" fmla="*/ 1081087 w 2952750"/>
              <a:gd name="connsiteY77" fmla="*/ 1300162 h 3219450"/>
              <a:gd name="connsiteX78" fmla="*/ 1023937 w 2952750"/>
              <a:gd name="connsiteY78" fmla="*/ 1357312 h 3219450"/>
              <a:gd name="connsiteX79" fmla="*/ 1062037 w 2952750"/>
              <a:gd name="connsiteY79" fmla="*/ 1385887 h 3219450"/>
              <a:gd name="connsiteX80" fmla="*/ 1052512 w 2952750"/>
              <a:gd name="connsiteY80" fmla="*/ 1428750 h 3219450"/>
              <a:gd name="connsiteX81" fmla="*/ 942975 w 2952750"/>
              <a:gd name="connsiteY81" fmla="*/ 1457325 h 3219450"/>
              <a:gd name="connsiteX82" fmla="*/ 885825 w 2952750"/>
              <a:gd name="connsiteY82" fmla="*/ 1495425 h 3219450"/>
              <a:gd name="connsiteX83" fmla="*/ 823912 w 2952750"/>
              <a:gd name="connsiteY83" fmla="*/ 1524000 h 3219450"/>
              <a:gd name="connsiteX84" fmla="*/ 814387 w 2952750"/>
              <a:gd name="connsiteY84" fmla="*/ 1619250 h 3219450"/>
              <a:gd name="connsiteX85" fmla="*/ 833437 w 2952750"/>
              <a:gd name="connsiteY85" fmla="*/ 1666875 h 3219450"/>
              <a:gd name="connsiteX86" fmla="*/ 771525 w 2952750"/>
              <a:gd name="connsiteY86" fmla="*/ 1733550 h 3219450"/>
              <a:gd name="connsiteX87" fmla="*/ 714375 w 2952750"/>
              <a:gd name="connsiteY87" fmla="*/ 1809750 h 3219450"/>
              <a:gd name="connsiteX88" fmla="*/ 638175 w 2952750"/>
              <a:gd name="connsiteY88" fmla="*/ 1833562 h 3219450"/>
              <a:gd name="connsiteX89" fmla="*/ 638175 w 2952750"/>
              <a:gd name="connsiteY89" fmla="*/ 1833562 h 3219450"/>
              <a:gd name="connsiteX90" fmla="*/ 714375 w 2952750"/>
              <a:gd name="connsiteY90" fmla="*/ 1928812 h 3219450"/>
              <a:gd name="connsiteX91" fmla="*/ 747712 w 2952750"/>
              <a:gd name="connsiteY91" fmla="*/ 1981200 h 3219450"/>
              <a:gd name="connsiteX92" fmla="*/ 795337 w 2952750"/>
              <a:gd name="connsiteY92" fmla="*/ 2047875 h 3219450"/>
              <a:gd name="connsiteX93" fmla="*/ 857250 w 2952750"/>
              <a:gd name="connsiteY93" fmla="*/ 2114550 h 3219450"/>
              <a:gd name="connsiteX94" fmla="*/ 952500 w 2952750"/>
              <a:gd name="connsiteY94" fmla="*/ 2319337 h 3219450"/>
              <a:gd name="connsiteX95" fmla="*/ 1028700 w 2952750"/>
              <a:gd name="connsiteY95" fmla="*/ 2366962 h 3219450"/>
              <a:gd name="connsiteX96" fmla="*/ 1214437 w 2952750"/>
              <a:gd name="connsiteY96" fmla="*/ 2290762 h 3219450"/>
              <a:gd name="connsiteX97" fmla="*/ 1338262 w 2952750"/>
              <a:gd name="connsiteY97" fmla="*/ 2243137 h 3219450"/>
              <a:gd name="connsiteX98" fmla="*/ 1504950 w 2952750"/>
              <a:gd name="connsiteY98" fmla="*/ 2157412 h 3219450"/>
              <a:gd name="connsiteX99" fmla="*/ 1728787 w 2952750"/>
              <a:gd name="connsiteY99" fmla="*/ 2014537 h 3219450"/>
              <a:gd name="connsiteX100" fmla="*/ 1824037 w 2952750"/>
              <a:gd name="connsiteY100" fmla="*/ 1895475 h 3219450"/>
              <a:gd name="connsiteX101" fmla="*/ 2052637 w 2952750"/>
              <a:gd name="connsiteY101" fmla="*/ 1776412 h 3219450"/>
              <a:gd name="connsiteX102" fmla="*/ 2219325 w 2952750"/>
              <a:gd name="connsiteY102" fmla="*/ 1657350 h 3219450"/>
              <a:gd name="connsiteX103" fmla="*/ 2333625 w 2952750"/>
              <a:gd name="connsiteY103" fmla="*/ 1590675 h 3219450"/>
              <a:gd name="connsiteX104" fmla="*/ 2400300 w 2952750"/>
              <a:gd name="connsiteY104" fmla="*/ 1528762 h 3219450"/>
              <a:gd name="connsiteX105" fmla="*/ 2490787 w 2952750"/>
              <a:gd name="connsiteY105" fmla="*/ 1524000 h 3219450"/>
              <a:gd name="connsiteX106" fmla="*/ 2519362 w 2952750"/>
              <a:gd name="connsiteY106" fmla="*/ 1443037 h 3219450"/>
              <a:gd name="connsiteX107" fmla="*/ 2581275 w 2952750"/>
              <a:gd name="connsiteY107" fmla="*/ 1414462 h 3219450"/>
              <a:gd name="connsiteX108" fmla="*/ 2662237 w 2952750"/>
              <a:gd name="connsiteY108" fmla="*/ 1428750 h 3219450"/>
              <a:gd name="connsiteX109" fmla="*/ 2628900 w 2952750"/>
              <a:gd name="connsiteY109" fmla="*/ 1557337 h 3219450"/>
              <a:gd name="connsiteX110" fmla="*/ 2586037 w 2952750"/>
              <a:gd name="connsiteY110" fmla="*/ 1600200 h 3219450"/>
              <a:gd name="connsiteX111" fmla="*/ 2547937 w 2952750"/>
              <a:gd name="connsiteY111" fmla="*/ 1671637 h 3219450"/>
              <a:gd name="connsiteX112" fmla="*/ 2490787 w 2952750"/>
              <a:gd name="connsiteY112" fmla="*/ 1728787 h 3219450"/>
              <a:gd name="connsiteX113" fmla="*/ 2400300 w 2952750"/>
              <a:gd name="connsiteY113" fmla="*/ 1690687 h 3219450"/>
              <a:gd name="connsiteX114" fmla="*/ 2319337 w 2952750"/>
              <a:gd name="connsiteY114" fmla="*/ 1747837 h 3219450"/>
              <a:gd name="connsiteX115" fmla="*/ 2352675 w 2952750"/>
              <a:gd name="connsiteY115" fmla="*/ 1824037 h 3219450"/>
              <a:gd name="connsiteX116" fmla="*/ 2362200 w 2952750"/>
              <a:gd name="connsiteY116" fmla="*/ 1876425 h 3219450"/>
              <a:gd name="connsiteX117" fmla="*/ 2343150 w 2952750"/>
              <a:gd name="connsiteY117" fmla="*/ 1952625 h 3219450"/>
              <a:gd name="connsiteX118" fmla="*/ 2371725 w 2952750"/>
              <a:gd name="connsiteY118" fmla="*/ 2019300 h 3219450"/>
              <a:gd name="connsiteX119" fmla="*/ 2438400 w 2952750"/>
              <a:gd name="connsiteY119" fmla="*/ 2057400 h 3219450"/>
              <a:gd name="connsiteX120" fmla="*/ 2528887 w 2952750"/>
              <a:gd name="connsiteY120" fmla="*/ 2066925 h 3219450"/>
              <a:gd name="connsiteX121" fmla="*/ 2552700 w 2952750"/>
              <a:gd name="connsiteY121" fmla="*/ 2081212 h 3219450"/>
              <a:gd name="connsiteX122" fmla="*/ 2305050 w 2952750"/>
              <a:gd name="connsiteY122" fmla="*/ 2266950 h 3219450"/>
              <a:gd name="connsiteX123" fmla="*/ 2281237 w 2952750"/>
              <a:gd name="connsiteY123" fmla="*/ 2362200 h 3219450"/>
              <a:gd name="connsiteX124" fmla="*/ 2333625 w 2952750"/>
              <a:gd name="connsiteY124" fmla="*/ 2428875 h 3219450"/>
              <a:gd name="connsiteX125" fmla="*/ 2324100 w 2952750"/>
              <a:gd name="connsiteY125" fmla="*/ 2490787 h 3219450"/>
              <a:gd name="connsiteX126" fmla="*/ 2338387 w 2952750"/>
              <a:gd name="connsiteY126" fmla="*/ 2600325 h 3219450"/>
              <a:gd name="connsiteX127" fmla="*/ 2286000 w 2952750"/>
              <a:gd name="connsiteY127" fmla="*/ 2571750 h 3219450"/>
              <a:gd name="connsiteX128" fmla="*/ 2214562 w 2952750"/>
              <a:gd name="connsiteY128" fmla="*/ 2457450 h 3219450"/>
              <a:gd name="connsiteX129" fmla="*/ 2128837 w 2952750"/>
              <a:gd name="connsiteY129" fmla="*/ 2433637 h 3219450"/>
              <a:gd name="connsiteX130" fmla="*/ 2052637 w 2952750"/>
              <a:gd name="connsiteY130" fmla="*/ 2466975 h 3219450"/>
              <a:gd name="connsiteX131" fmla="*/ 1976437 w 2952750"/>
              <a:gd name="connsiteY131" fmla="*/ 2500312 h 3219450"/>
              <a:gd name="connsiteX132" fmla="*/ 1847850 w 2952750"/>
              <a:gd name="connsiteY132" fmla="*/ 2528887 h 3219450"/>
              <a:gd name="connsiteX133" fmla="*/ 1785937 w 2952750"/>
              <a:gd name="connsiteY133" fmla="*/ 2619375 h 3219450"/>
              <a:gd name="connsiteX134" fmla="*/ 1709737 w 2952750"/>
              <a:gd name="connsiteY134" fmla="*/ 2681287 h 3219450"/>
              <a:gd name="connsiteX135" fmla="*/ 1633537 w 2952750"/>
              <a:gd name="connsiteY135" fmla="*/ 2700337 h 3219450"/>
              <a:gd name="connsiteX136" fmla="*/ 1633537 w 2952750"/>
              <a:gd name="connsiteY136" fmla="*/ 2762250 h 3219450"/>
              <a:gd name="connsiteX137" fmla="*/ 1557337 w 2952750"/>
              <a:gd name="connsiteY137" fmla="*/ 2819400 h 3219450"/>
              <a:gd name="connsiteX138" fmla="*/ 1619250 w 2952750"/>
              <a:gd name="connsiteY138" fmla="*/ 2914650 h 3219450"/>
              <a:gd name="connsiteX139" fmla="*/ 1633537 w 2952750"/>
              <a:gd name="connsiteY139" fmla="*/ 3014662 h 3219450"/>
              <a:gd name="connsiteX140" fmla="*/ 1581150 w 2952750"/>
              <a:gd name="connsiteY140" fmla="*/ 3033712 h 3219450"/>
              <a:gd name="connsiteX141" fmla="*/ 1462087 w 2952750"/>
              <a:gd name="connsiteY141" fmla="*/ 3048000 h 3219450"/>
              <a:gd name="connsiteX142" fmla="*/ 1409700 w 2952750"/>
              <a:gd name="connsiteY142" fmla="*/ 3005137 h 3219450"/>
              <a:gd name="connsiteX143" fmla="*/ 1390650 w 2952750"/>
              <a:gd name="connsiteY143" fmla="*/ 2933700 h 3219450"/>
              <a:gd name="connsiteX144" fmla="*/ 1276350 w 2952750"/>
              <a:gd name="connsiteY144" fmla="*/ 2990850 h 3219450"/>
              <a:gd name="connsiteX145" fmla="*/ 1247775 w 2952750"/>
              <a:gd name="connsiteY145" fmla="*/ 3052762 h 3219450"/>
              <a:gd name="connsiteX146" fmla="*/ 1181100 w 2952750"/>
              <a:gd name="connsiteY146" fmla="*/ 3133725 h 3219450"/>
              <a:gd name="connsiteX147" fmla="*/ 1223962 w 2952750"/>
              <a:gd name="connsiteY147" fmla="*/ 3190875 h 3219450"/>
              <a:gd name="connsiteX0" fmla="*/ 1223962 w 2952750"/>
              <a:gd name="connsiteY0" fmla="*/ 3190875 h 3219450"/>
              <a:gd name="connsiteX1" fmla="*/ 1085850 w 2952750"/>
              <a:gd name="connsiteY1" fmla="*/ 3190875 h 3219450"/>
              <a:gd name="connsiteX2" fmla="*/ 1000125 w 2952750"/>
              <a:gd name="connsiteY2" fmla="*/ 3219450 h 3219450"/>
              <a:gd name="connsiteX3" fmla="*/ 995362 w 2952750"/>
              <a:gd name="connsiteY3" fmla="*/ 3186112 h 3219450"/>
              <a:gd name="connsiteX4" fmla="*/ 981075 w 2952750"/>
              <a:gd name="connsiteY4" fmla="*/ 3109912 h 3219450"/>
              <a:gd name="connsiteX5" fmla="*/ 914400 w 2952750"/>
              <a:gd name="connsiteY5" fmla="*/ 3038475 h 3219450"/>
              <a:gd name="connsiteX6" fmla="*/ 871537 w 2952750"/>
              <a:gd name="connsiteY6" fmla="*/ 2990850 h 3219450"/>
              <a:gd name="connsiteX7" fmla="*/ 790575 w 2952750"/>
              <a:gd name="connsiteY7" fmla="*/ 2995612 h 3219450"/>
              <a:gd name="connsiteX8" fmla="*/ 719137 w 2952750"/>
              <a:gd name="connsiteY8" fmla="*/ 2971800 h 3219450"/>
              <a:gd name="connsiteX9" fmla="*/ 723900 w 2952750"/>
              <a:gd name="connsiteY9" fmla="*/ 2847975 h 3219450"/>
              <a:gd name="connsiteX10" fmla="*/ 809625 w 2952750"/>
              <a:gd name="connsiteY10" fmla="*/ 2733675 h 3219450"/>
              <a:gd name="connsiteX11" fmla="*/ 919162 w 2952750"/>
              <a:gd name="connsiteY11" fmla="*/ 2662237 h 3219450"/>
              <a:gd name="connsiteX12" fmla="*/ 995362 w 2952750"/>
              <a:gd name="connsiteY12" fmla="*/ 2586037 h 3219450"/>
              <a:gd name="connsiteX13" fmla="*/ 985837 w 2952750"/>
              <a:gd name="connsiteY13" fmla="*/ 2524125 h 3219450"/>
              <a:gd name="connsiteX14" fmla="*/ 914400 w 2952750"/>
              <a:gd name="connsiteY14" fmla="*/ 2524125 h 3219450"/>
              <a:gd name="connsiteX15" fmla="*/ 790575 w 2952750"/>
              <a:gd name="connsiteY15" fmla="*/ 2543175 h 3219450"/>
              <a:gd name="connsiteX16" fmla="*/ 728662 w 2952750"/>
              <a:gd name="connsiteY16" fmla="*/ 2519362 h 3219450"/>
              <a:gd name="connsiteX17" fmla="*/ 657225 w 2952750"/>
              <a:gd name="connsiteY17" fmla="*/ 2466975 h 3219450"/>
              <a:gd name="connsiteX18" fmla="*/ 538162 w 2952750"/>
              <a:gd name="connsiteY18" fmla="*/ 2476500 h 3219450"/>
              <a:gd name="connsiteX19" fmla="*/ 542925 w 2952750"/>
              <a:gd name="connsiteY19" fmla="*/ 2500312 h 3219450"/>
              <a:gd name="connsiteX20" fmla="*/ 504825 w 2952750"/>
              <a:gd name="connsiteY20" fmla="*/ 2538412 h 3219450"/>
              <a:gd name="connsiteX21" fmla="*/ 447675 w 2952750"/>
              <a:gd name="connsiteY21" fmla="*/ 2514600 h 3219450"/>
              <a:gd name="connsiteX22" fmla="*/ 371475 w 2952750"/>
              <a:gd name="connsiteY22" fmla="*/ 2424112 h 3219450"/>
              <a:gd name="connsiteX23" fmla="*/ 328612 w 2952750"/>
              <a:gd name="connsiteY23" fmla="*/ 2424112 h 3219450"/>
              <a:gd name="connsiteX24" fmla="*/ 285750 w 2952750"/>
              <a:gd name="connsiteY24" fmla="*/ 2481262 h 3219450"/>
              <a:gd name="connsiteX25" fmla="*/ 238125 w 2952750"/>
              <a:gd name="connsiteY25" fmla="*/ 2476500 h 3219450"/>
              <a:gd name="connsiteX26" fmla="*/ 176212 w 2952750"/>
              <a:gd name="connsiteY26" fmla="*/ 2400300 h 3219450"/>
              <a:gd name="connsiteX27" fmla="*/ 157162 w 2952750"/>
              <a:gd name="connsiteY27" fmla="*/ 2243137 h 3219450"/>
              <a:gd name="connsiteX28" fmla="*/ 114300 w 2952750"/>
              <a:gd name="connsiteY28" fmla="*/ 2157412 h 3219450"/>
              <a:gd name="connsiteX29" fmla="*/ 14287 w 2952750"/>
              <a:gd name="connsiteY29" fmla="*/ 2085975 h 3219450"/>
              <a:gd name="connsiteX30" fmla="*/ 0 w 2952750"/>
              <a:gd name="connsiteY30" fmla="*/ 1981200 h 3219450"/>
              <a:gd name="connsiteX31" fmla="*/ 61912 w 2952750"/>
              <a:gd name="connsiteY31" fmla="*/ 1909762 h 3219450"/>
              <a:gd name="connsiteX32" fmla="*/ 442912 w 2952750"/>
              <a:gd name="connsiteY32" fmla="*/ 1595437 h 3219450"/>
              <a:gd name="connsiteX33" fmla="*/ 647700 w 2952750"/>
              <a:gd name="connsiteY33" fmla="*/ 1409700 h 3219450"/>
              <a:gd name="connsiteX34" fmla="*/ 838200 w 2952750"/>
              <a:gd name="connsiteY34" fmla="*/ 1209675 h 3219450"/>
              <a:gd name="connsiteX35" fmla="*/ 942975 w 2952750"/>
              <a:gd name="connsiteY35" fmla="*/ 1028700 h 3219450"/>
              <a:gd name="connsiteX36" fmla="*/ 1009650 w 2952750"/>
              <a:gd name="connsiteY36" fmla="*/ 928687 h 3219450"/>
              <a:gd name="connsiteX37" fmla="*/ 1338262 w 2952750"/>
              <a:gd name="connsiteY37" fmla="*/ 695325 h 3219450"/>
              <a:gd name="connsiteX38" fmla="*/ 1485900 w 2952750"/>
              <a:gd name="connsiteY38" fmla="*/ 590550 h 3219450"/>
              <a:gd name="connsiteX39" fmla="*/ 1476375 w 2952750"/>
              <a:gd name="connsiteY39" fmla="*/ 523875 h 3219450"/>
              <a:gd name="connsiteX40" fmla="*/ 1519237 w 2952750"/>
              <a:gd name="connsiteY40" fmla="*/ 457200 h 3219450"/>
              <a:gd name="connsiteX41" fmla="*/ 1700212 w 2952750"/>
              <a:gd name="connsiteY41" fmla="*/ 385762 h 3219450"/>
              <a:gd name="connsiteX42" fmla="*/ 1876425 w 2952750"/>
              <a:gd name="connsiteY42" fmla="*/ 238125 h 3219450"/>
              <a:gd name="connsiteX43" fmla="*/ 2000250 w 2952750"/>
              <a:gd name="connsiteY43" fmla="*/ 238125 h 3219450"/>
              <a:gd name="connsiteX44" fmla="*/ 2100262 w 2952750"/>
              <a:gd name="connsiteY44" fmla="*/ 195262 h 3219450"/>
              <a:gd name="connsiteX45" fmla="*/ 2143125 w 2952750"/>
              <a:gd name="connsiteY45" fmla="*/ 123825 h 3219450"/>
              <a:gd name="connsiteX46" fmla="*/ 2233612 w 2952750"/>
              <a:gd name="connsiteY46" fmla="*/ 80962 h 3219450"/>
              <a:gd name="connsiteX47" fmla="*/ 2347912 w 2952750"/>
              <a:gd name="connsiteY47" fmla="*/ 38100 h 3219450"/>
              <a:gd name="connsiteX48" fmla="*/ 2352675 w 2952750"/>
              <a:gd name="connsiteY48" fmla="*/ 4762 h 3219450"/>
              <a:gd name="connsiteX49" fmla="*/ 2952750 w 2952750"/>
              <a:gd name="connsiteY49" fmla="*/ 0 h 3219450"/>
              <a:gd name="connsiteX50" fmla="*/ 2900362 w 2952750"/>
              <a:gd name="connsiteY50" fmla="*/ 33337 h 3219450"/>
              <a:gd name="connsiteX51" fmla="*/ 2805112 w 2952750"/>
              <a:gd name="connsiteY51" fmla="*/ 47625 h 3219450"/>
              <a:gd name="connsiteX52" fmla="*/ 2638425 w 2952750"/>
              <a:gd name="connsiteY52" fmla="*/ 23812 h 3219450"/>
              <a:gd name="connsiteX53" fmla="*/ 2557462 w 2952750"/>
              <a:gd name="connsiteY53" fmla="*/ 47625 h 3219450"/>
              <a:gd name="connsiteX54" fmla="*/ 2566987 w 2952750"/>
              <a:gd name="connsiteY54" fmla="*/ 233362 h 3219450"/>
              <a:gd name="connsiteX55" fmla="*/ 2552700 w 2952750"/>
              <a:gd name="connsiteY55" fmla="*/ 285750 h 3219450"/>
              <a:gd name="connsiteX56" fmla="*/ 2486025 w 2952750"/>
              <a:gd name="connsiteY56" fmla="*/ 290512 h 3219450"/>
              <a:gd name="connsiteX57" fmla="*/ 2409825 w 2952750"/>
              <a:gd name="connsiteY57" fmla="*/ 385762 h 3219450"/>
              <a:gd name="connsiteX58" fmla="*/ 2309812 w 2952750"/>
              <a:gd name="connsiteY58" fmla="*/ 395287 h 3219450"/>
              <a:gd name="connsiteX59" fmla="*/ 2176462 w 2952750"/>
              <a:gd name="connsiteY59" fmla="*/ 485775 h 3219450"/>
              <a:gd name="connsiteX60" fmla="*/ 2019300 w 2952750"/>
              <a:gd name="connsiteY60" fmla="*/ 595312 h 3219450"/>
              <a:gd name="connsiteX61" fmla="*/ 1971675 w 2952750"/>
              <a:gd name="connsiteY61" fmla="*/ 685800 h 3219450"/>
              <a:gd name="connsiteX62" fmla="*/ 1895475 w 2952750"/>
              <a:gd name="connsiteY62" fmla="*/ 819150 h 3219450"/>
              <a:gd name="connsiteX63" fmla="*/ 1924050 w 2952750"/>
              <a:gd name="connsiteY63" fmla="*/ 919162 h 3219450"/>
              <a:gd name="connsiteX64" fmla="*/ 1833562 w 2952750"/>
              <a:gd name="connsiteY64" fmla="*/ 1033463 h 3219450"/>
              <a:gd name="connsiteX65" fmla="*/ 1719262 w 2952750"/>
              <a:gd name="connsiteY65" fmla="*/ 1000124 h 3219450"/>
              <a:gd name="connsiteX66" fmla="*/ 1757362 w 2952750"/>
              <a:gd name="connsiteY66" fmla="*/ 928687 h 3219450"/>
              <a:gd name="connsiteX67" fmla="*/ 1714500 w 2952750"/>
              <a:gd name="connsiteY67" fmla="*/ 881062 h 3219450"/>
              <a:gd name="connsiteX68" fmla="*/ 1600200 w 2952750"/>
              <a:gd name="connsiteY68" fmla="*/ 838200 h 3219450"/>
              <a:gd name="connsiteX69" fmla="*/ 1462087 w 2952750"/>
              <a:gd name="connsiteY69" fmla="*/ 852487 h 3219450"/>
              <a:gd name="connsiteX70" fmla="*/ 1328737 w 2952750"/>
              <a:gd name="connsiteY70" fmla="*/ 952500 h 3219450"/>
              <a:gd name="connsiteX71" fmla="*/ 1262062 w 2952750"/>
              <a:gd name="connsiteY71" fmla="*/ 971550 h 3219450"/>
              <a:gd name="connsiteX72" fmla="*/ 1233487 w 2952750"/>
              <a:gd name="connsiteY72" fmla="*/ 985837 h 3219450"/>
              <a:gd name="connsiteX73" fmla="*/ 1219200 w 2952750"/>
              <a:gd name="connsiteY73" fmla="*/ 1062037 h 3219450"/>
              <a:gd name="connsiteX74" fmla="*/ 1185862 w 2952750"/>
              <a:gd name="connsiteY74" fmla="*/ 1109662 h 3219450"/>
              <a:gd name="connsiteX75" fmla="*/ 1171575 w 2952750"/>
              <a:gd name="connsiteY75" fmla="*/ 1181100 h 3219450"/>
              <a:gd name="connsiteX76" fmla="*/ 1143000 w 2952750"/>
              <a:gd name="connsiteY76" fmla="*/ 1252537 h 3219450"/>
              <a:gd name="connsiteX77" fmla="*/ 1081087 w 2952750"/>
              <a:gd name="connsiteY77" fmla="*/ 1300162 h 3219450"/>
              <a:gd name="connsiteX78" fmla="*/ 1023937 w 2952750"/>
              <a:gd name="connsiteY78" fmla="*/ 1357312 h 3219450"/>
              <a:gd name="connsiteX79" fmla="*/ 1062037 w 2952750"/>
              <a:gd name="connsiteY79" fmla="*/ 1385887 h 3219450"/>
              <a:gd name="connsiteX80" fmla="*/ 1052512 w 2952750"/>
              <a:gd name="connsiteY80" fmla="*/ 1428750 h 3219450"/>
              <a:gd name="connsiteX81" fmla="*/ 942975 w 2952750"/>
              <a:gd name="connsiteY81" fmla="*/ 1457325 h 3219450"/>
              <a:gd name="connsiteX82" fmla="*/ 885825 w 2952750"/>
              <a:gd name="connsiteY82" fmla="*/ 1495425 h 3219450"/>
              <a:gd name="connsiteX83" fmla="*/ 823912 w 2952750"/>
              <a:gd name="connsiteY83" fmla="*/ 1524000 h 3219450"/>
              <a:gd name="connsiteX84" fmla="*/ 814387 w 2952750"/>
              <a:gd name="connsiteY84" fmla="*/ 1619250 h 3219450"/>
              <a:gd name="connsiteX85" fmla="*/ 833437 w 2952750"/>
              <a:gd name="connsiteY85" fmla="*/ 1666875 h 3219450"/>
              <a:gd name="connsiteX86" fmla="*/ 771525 w 2952750"/>
              <a:gd name="connsiteY86" fmla="*/ 1733550 h 3219450"/>
              <a:gd name="connsiteX87" fmla="*/ 714375 w 2952750"/>
              <a:gd name="connsiteY87" fmla="*/ 1809750 h 3219450"/>
              <a:gd name="connsiteX88" fmla="*/ 638175 w 2952750"/>
              <a:gd name="connsiteY88" fmla="*/ 1833562 h 3219450"/>
              <a:gd name="connsiteX89" fmla="*/ 638175 w 2952750"/>
              <a:gd name="connsiteY89" fmla="*/ 1833562 h 3219450"/>
              <a:gd name="connsiteX90" fmla="*/ 714375 w 2952750"/>
              <a:gd name="connsiteY90" fmla="*/ 1928812 h 3219450"/>
              <a:gd name="connsiteX91" fmla="*/ 747712 w 2952750"/>
              <a:gd name="connsiteY91" fmla="*/ 1981200 h 3219450"/>
              <a:gd name="connsiteX92" fmla="*/ 795337 w 2952750"/>
              <a:gd name="connsiteY92" fmla="*/ 2047875 h 3219450"/>
              <a:gd name="connsiteX93" fmla="*/ 857250 w 2952750"/>
              <a:gd name="connsiteY93" fmla="*/ 2114550 h 3219450"/>
              <a:gd name="connsiteX94" fmla="*/ 952500 w 2952750"/>
              <a:gd name="connsiteY94" fmla="*/ 2319337 h 3219450"/>
              <a:gd name="connsiteX95" fmla="*/ 1028700 w 2952750"/>
              <a:gd name="connsiteY95" fmla="*/ 2366962 h 3219450"/>
              <a:gd name="connsiteX96" fmla="*/ 1214437 w 2952750"/>
              <a:gd name="connsiteY96" fmla="*/ 2290762 h 3219450"/>
              <a:gd name="connsiteX97" fmla="*/ 1338262 w 2952750"/>
              <a:gd name="connsiteY97" fmla="*/ 2243137 h 3219450"/>
              <a:gd name="connsiteX98" fmla="*/ 1504950 w 2952750"/>
              <a:gd name="connsiteY98" fmla="*/ 2157412 h 3219450"/>
              <a:gd name="connsiteX99" fmla="*/ 1728787 w 2952750"/>
              <a:gd name="connsiteY99" fmla="*/ 2014537 h 3219450"/>
              <a:gd name="connsiteX100" fmla="*/ 1824037 w 2952750"/>
              <a:gd name="connsiteY100" fmla="*/ 1895475 h 3219450"/>
              <a:gd name="connsiteX101" fmla="*/ 2052637 w 2952750"/>
              <a:gd name="connsiteY101" fmla="*/ 1776412 h 3219450"/>
              <a:gd name="connsiteX102" fmla="*/ 2219325 w 2952750"/>
              <a:gd name="connsiteY102" fmla="*/ 1657350 h 3219450"/>
              <a:gd name="connsiteX103" fmla="*/ 2333625 w 2952750"/>
              <a:gd name="connsiteY103" fmla="*/ 1590675 h 3219450"/>
              <a:gd name="connsiteX104" fmla="*/ 2400300 w 2952750"/>
              <a:gd name="connsiteY104" fmla="*/ 1528762 h 3219450"/>
              <a:gd name="connsiteX105" fmla="*/ 2490787 w 2952750"/>
              <a:gd name="connsiteY105" fmla="*/ 1524000 h 3219450"/>
              <a:gd name="connsiteX106" fmla="*/ 2519362 w 2952750"/>
              <a:gd name="connsiteY106" fmla="*/ 1443037 h 3219450"/>
              <a:gd name="connsiteX107" fmla="*/ 2581275 w 2952750"/>
              <a:gd name="connsiteY107" fmla="*/ 1414462 h 3219450"/>
              <a:gd name="connsiteX108" fmla="*/ 2662237 w 2952750"/>
              <a:gd name="connsiteY108" fmla="*/ 1428750 h 3219450"/>
              <a:gd name="connsiteX109" fmla="*/ 2628900 w 2952750"/>
              <a:gd name="connsiteY109" fmla="*/ 1557337 h 3219450"/>
              <a:gd name="connsiteX110" fmla="*/ 2586037 w 2952750"/>
              <a:gd name="connsiteY110" fmla="*/ 1600200 h 3219450"/>
              <a:gd name="connsiteX111" fmla="*/ 2547937 w 2952750"/>
              <a:gd name="connsiteY111" fmla="*/ 1671637 h 3219450"/>
              <a:gd name="connsiteX112" fmla="*/ 2490787 w 2952750"/>
              <a:gd name="connsiteY112" fmla="*/ 1728787 h 3219450"/>
              <a:gd name="connsiteX113" fmla="*/ 2400300 w 2952750"/>
              <a:gd name="connsiteY113" fmla="*/ 1690687 h 3219450"/>
              <a:gd name="connsiteX114" fmla="*/ 2319337 w 2952750"/>
              <a:gd name="connsiteY114" fmla="*/ 1747837 h 3219450"/>
              <a:gd name="connsiteX115" fmla="*/ 2352675 w 2952750"/>
              <a:gd name="connsiteY115" fmla="*/ 1824037 h 3219450"/>
              <a:gd name="connsiteX116" fmla="*/ 2362200 w 2952750"/>
              <a:gd name="connsiteY116" fmla="*/ 1876425 h 3219450"/>
              <a:gd name="connsiteX117" fmla="*/ 2343150 w 2952750"/>
              <a:gd name="connsiteY117" fmla="*/ 1952625 h 3219450"/>
              <a:gd name="connsiteX118" fmla="*/ 2371725 w 2952750"/>
              <a:gd name="connsiteY118" fmla="*/ 2019300 h 3219450"/>
              <a:gd name="connsiteX119" fmla="*/ 2438400 w 2952750"/>
              <a:gd name="connsiteY119" fmla="*/ 2057400 h 3219450"/>
              <a:gd name="connsiteX120" fmla="*/ 2528887 w 2952750"/>
              <a:gd name="connsiteY120" fmla="*/ 2066925 h 3219450"/>
              <a:gd name="connsiteX121" fmla="*/ 2552700 w 2952750"/>
              <a:gd name="connsiteY121" fmla="*/ 2081212 h 3219450"/>
              <a:gd name="connsiteX122" fmla="*/ 2305050 w 2952750"/>
              <a:gd name="connsiteY122" fmla="*/ 2266950 h 3219450"/>
              <a:gd name="connsiteX123" fmla="*/ 2281237 w 2952750"/>
              <a:gd name="connsiteY123" fmla="*/ 2362200 h 3219450"/>
              <a:gd name="connsiteX124" fmla="*/ 2333625 w 2952750"/>
              <a:gd name="connsiteY124" fmla="*/ 2428875 h 3219450"/>
              <a:gd name="connsiteX125" fmla="*/ 2324100 w 2952750"/>
              <a:gd name="connsiteY125" fmla="*/ 2490787 h 3219450"/>
              <a:gd name="connsiteX126" fmla="*/ 2338387 w 2952750"/>
              <a:gd name="connsiteY126" fmla="*/ 2600325 h 3219450"/>
              <a:gd name="connsiteX127" fmla="*/ 2286000 w 2952750"/>
              <a:gd name="connsiteY127" fmla="*/ 2571750 h 3219450"/>
              <a:gd name="connsiteX128" fmla="*/ 2214562 w 2952750"/>
              <a:gd name="connsiteY128" fmla="*/ 2457450 h 3219450"/>
              <a:gd name="connsiteX129" fmla="*/ 2128837 w 2952750"/>
              <a:gd name="connsiteY129" fmla="*/ 2433637 h 3219450"/>
              <a:gd name="connsiteX130" fmla="*/ 2052637 w 2952750"/>
              <a:gd name="connsiteY130" fmla="*/ 2466975 h 3219450"/>
              <a:gd name="connsiteX131" fmla="*/ 1976437 w 2952750"/>
              <a:gd name="connsiteY131" fmla="*/ 2500312 h 3219450"/>
              <a:gd name="connsiteX132" fmla="*/ 1847850 w 2952750"/>
              <a:gd name="connsiteY132" fmla="*/ 2528887 h 3219450"/>
              <a:gd name="connsiteX133" fmla="*/ 1785937 w 2952750"/>
              <a:gd name="connsiteY133" fmla="*/ 2619375 h 3219450"/>
              <a:gd name="connsiteX134" fmla="*/ 1709737 w 2952750"/>
              <a:gd name="connsiteY134" fmla="*/ 2681287 h 3219450"/>
              <a:gd name="connsiteX135" fmla="*/ 1633537 w 2952750"/>
              <a:gd name="connsiteY135" fmla="*/ 2700337 h 3219450"/>
              <a:gd name="connsiteX136" fmla="*/ 1633537 w 2952750"/>
              <a:gd name="connsiteY136" fmla="*/ 2762250 h 3219450"/>
              <a:gd name="connsiteX137" fmla="*/ 1557337 w 2952750"/>
              <a:gd name="connsiteY137" fmla="*/ 2819400 h 3219450"/>
              <a:gd name="connsiteX138" fmla="*/ 1619250 w 2952750"/>
              <a:gd name="connsiteY138" fmla="*/ 2914650 h 3219450"/>
              <a:gd name="connsiteX139" fmla="*/ 1633537 w 2952750"/>
              <a:gd name="connsiteY139" fmla="*/ 3014662 h 3219450"/>
              <a:gd name="connsiteX140" fmla="*/ 1581150 w 2952750"/>
              <a:gd name="connsiteY140" fmla="*/ 3033712 h 3219450"/>
              <a:gd name="connsiteX141" fmla="*/ 1462087 w 2952750"/>
              <a:gd name="connsiteY141" fmla="*/ 3048000 h 3219450"/>
              <a:gd name="connsiteX142" fmla="*/ 1409700 w 2952750"/>
              <a:gd name="connsiteY142" fmla="*/ 3005137 h 3219450"/>
              <a:gd name="connsiteX143" fmla="*/ 1390650 w 2952750"/>
              <a:gd name="connsiteY143" fmla="*/ 2933700 h 3219450"/>
              <a:gd name="connsiteX144" fmla="*/ 1276350 w 2952750"/>
              <a:gd name="connsiteY144" fmla="*/ 2990850 h 3219450"/>
              <a:gd name="connsiteX145" fmla="*/ 1247775 w 2952750"/>
              <a:gd name="connsiteY145" fmla="*/ 3052762 h 3219450"/>
              <a:gd name="connsiteX146" fmla="*/ 1181100 w 2952750"/>
              <a:gd name="connsiteY146" fmla="*/ 3133725 h 3219450"/>
              <a:gd name="connsiteX147" fmla="*/ 1223962 w 2952750"/>
              <a:gd name="connsiteY147" fmla="*/ 3190875 h 3219450"/>
              <a:gd name="connsiteX0" fmla="*/ 1223962 w 2900362"/>
              <a:gd name="connsiteY0" fmla="*/ 3186113 h 3214688"/>
              <a:gd name="connsiteX1" fmla="*/ 1085850 w 2900362"/>
              <a:gd name="connsiteY1" fmla="*/ 3186113 h 3214688"/>
              <a:gd name="connsiteX2" fmla="*/ 1000125 w 2900362"/>
              <a:gd name="connsiteY2" fmla="*/ 3214688 h 3214688"/>
              <a:gd name="connsiteX3" fmla="*/ 995362 w 2900362"/>
              <a:gd name="connsiteY3" fmla="*/ 3181350 h 3214688"/>
              <a:gd name="connsiteX4" fmla="*/ 981075 w 2900362"/>
              <a:gd name="connsiteY4" fmla="*/ 3105150 h 3214688"/>
              <a:gd name="connsiteX5" fmla="*/ 914400 w 2900362"/>
              <a:gd name="connsiteY5" fmla="*/ 3033713 h 3214688"/>
              <a:gd name="connsiteX6" fmla="*/ 871537 w 2900362"/>
              <a:gd name="connsiteY6" fmla="*/ 2986088 h 3214688"/>
              <a:gd name="connsiteX7" fmla="*/ 790575 w 2900362"/>
              <a:gd name="connsiteY7" fmla="*/ 2990850 h 3214688"/>
              <a:gd name="connsiteX8" fmla="*/ 719137 w 2900362"/>
              <a:gd name="connsiteY8" fmla="*/ 2967038 h 3214688"/>
              <a:gd name="connsiteX9" fmla="*/ 723900 w 2900362"/>
              <a:gd name="connsiteY9" fmla="*/ 2843213 h 3214688"/>
              <a:gd name="connsiteX10" fmla="*/ 809625 w 2900362"/>
              <a:gd name="connsiteY10" fmla="*/ 2728913 h 3214688"/>
              <a:gd name="connsiteX11" fmla="*/ 919162 w 2900362"/>
              <a:gd name="connsiteY11" fmla="*/ 2657475 h 3214688"/>
              <a:gd name="connsiteX12" fmla="*/ 995362 w 2900362"/>
              <a:gd name="connsiteY12" fmla="*/ 2581275 h 3214688"/>
              <a:gd name="connsiteX13" fmla="*/ 985837 w 2900362"/>
              <a:gd name="connsiteY13" fmla="*/ 2519363 h 3214688"/>
              <a:gd name="connsiteX14" fmla="*/ 914400 w 2900362"/>
              <a:gd name="connsiteY14" fmla="*/ 2519363 h 3214688"/>
              <a:gd name="connsiteX15" fmla="*/ 790575 w 2900362"/>
              <a:gd name="connsiteY15" fmla="*/ 2538413 h 3214688"/>
              <a:gd name="connsiteX16" fmla="*/ 728662 w 2900362"/>
              <a:gd name="connsiteY16" fmla="*/ 2514600 h 3214688"/>
              <a:gd name="connsiteX17" fmla="*/ 657225 w 2900362"/>
              <a:gd name="connsiteY17" fmla="*/ 2462213 h 3214688"/>
              <a:gd name="connsiteX18" fmla="*/ 538162 w 2900362"/>
              <a:gd name="connsiteY18" fmla="*/ 2471738 h 3214688"/>
              <a:gd name="connsiteX19" fmla="*/ 542925 w 2900362"/>
              <a:gd name="connsiteY19" fmla="*/ 2495550 h 3214688"/>
              <a:gd name="connsiteX20" fmla="*/ 504825 w 2900362"/>
              <a:gd name="connsiteY20" fmla="*/ 2533650 h 3214688"/>
              <a:gd name="connsiteX21" fmla="*/ 447675 w 2900362"/>
              <a:gd name="connsiteY21" fmla="*/ 2509838 h 3214688"/>
              <a:gd name="connsiteX22" fmla="*/ 371475 w 2900362"/>
              <a:gd name="connsiteY22" fmla="*/ 2419350 h 3214688"/>
              <a:gd name="connsiteX23" fmla="*/ 328612 w 2900362"/>
              <a:gd name="connsiteY23" fmla="*/ 2419350 h 3214688"/>
              <a:gd name="connsiteX24" fmla="*/ 285750 w 2900362"/>
              <a:gd name="connsiteY24" fmla="*/ 2476500 h 3214688"/>
              <a:gd name="connsiteX25" fmla="*/ 238125 w 2900362"/>
              <a:gd name="connsiteY25" fmla="*/ 2471738 h 3214688"/>
              <a:gd name="connsiteX26" fmla="*/ 176212 w 2900362"/>
              <a:gd name="connsiteY26" fmla="*/ 2395538 h 3214688"/>
              <a:gd name="connsiteX27" fmla="*/ 157162 w 2900362"/>
              <a:gd name="connsiteY27" fmla="*/ 2238375 h 3214688"/>
              <a:gd name="connsiteX28" fmla="*/ 114300 w 2900362"/>
              <a:gd name="connsiteY28" fmla="*/ 2152650 h 3214688"/>
              <a:gd name="connsiteX29" fmla="*/ 14287 w 2900362"/>
              <a:gd name="connsiteY29" fmla="*/ 2081213 h 3214688"/>
              <a:gd name="connsiteX30" fmla="*/ 0 w 2900362"/>
              <a:gd name="connsiteY30" fmla="*/ 1976438 h 3214688"/>
              <a:gd name="connsiteX31" fmla="*/ 61912 w 2900362"/>
              <a:gd name="connsiteY31" fmla="*/ 1905000 h 3214688"/>
              <a:gd name="connsiteX32" fmla="*/ 442912 w 2900362"/>
              <a:gd name="connsiteY32" fmla="*/ 1590675 h 3214688"/>
              <a:gd name="connsiteX33" fmla="*/ 647700 w 2900362"/>
              <a:gd name="connsiteY33" fmla="*/ 1404938 h 3214688"/>
              <a:gd name="connsiteX34" fmla="*/ 838200 w 2900362"/>
              <a:gd name="connsiteY34" fmla="*/ 1204913 h 3214688"/>
              <a:gd name="connsiteX35" fmla="*/ 942975 w 2900362"/>
              <a:gd name="connsiteY35" fmla="*/ 1023938 h 3214688"/>
              <a:gd name="connsiteX36" fmla="*/ 1009650 w 2900362"/>
              <a:gd name="connsiteY36" fmla="*/ 923925 h 3214688"/>
              <a:gd name="connsiteX37" fmla="*/ 1338262 w 2900362"/>
              <a:gd name="connsiteY37" fmla="*/ 690563 h 3214688"/>
              <a:gd name="connsiteX38" fmla="*/ 1485900 w 2900362"/>
              <a:gd name="connsiteY38" fmla="*/ 585788 h 3214688"/>
              <a:gd name="connsiteX39" fmla="*/ 1476375 w 2900362"/>
              <a:gd name="connsiteY39" fmla="*/ 519113 h 3214688"/>
              <a:gd name="connsiteX40" fmla="*/ 1519237 w 2900362"/>
              <a:gd name="connsiteY40" fmla="*/ 452438 h 3214688"/>
              <a:gd name="connsiteX41" fmla="*/ 1700212 w 2900362"/>
              <a:gd name="connsiteY41" fmla="*/ 381000 h 3214688"/>
              <a:gd name="connsiteX42" fmla="*/ 1876425 w 2900362"/>
              <a:gd name="connsiteY42" fmla="*/ 233363 h 3214688"/>
              <a:gd name="connsiteX43" fmla="*/ 2000250 w 2900362"/>
              <a:gd name="connsiteY43" fmla="*/ 233363 h 3214688"/>
              <a:gd name="connsiteX44" fmla="*/ 2100262 w 2900362"/>
              <a:gd name="connsiteY44" fmla="*/ 190500 h 3214688"/>
              <a:gd name="connsiteX45" fmla="*/ 2143125 w 2900362"/>
              <a:gd name="connsiteY45" fmla="*/ 119063 h 3214688"/>
              <a:gd name="connsiteX46" fmla="*/ 2233612 w 2900362"/>
              <a:gd name="connsiteY46" fmla="*/ 76200 h 3214688"/>
              <a:gd name="connsiteX47" fmla="*/ 2347912 w 2900362"/>
              <a:gd name="connsiteY47" fmla="*/ 33338 h 3214688"/>
              <a:gd name="connsiteX48" fmla="*/ 2352675 w 2900362"/>
              <a:gd name="connsiteY48" fmla="*/ 0 h 3214688"/>
              <a:gd name="connsiteX49" fmla="*/ 2728913 w 2900362"/>
              <a:gd name="connsiteY49" fmla="*/ 4763 h 3214688"/>
              <a:gd name="connsiteX50" fmla="*/ 2900362 w 2900362"/>
              <a:gd name="connsiteY50" fmla="*/ 28575 h 3214688"/>
              <a:gd name="connsiteX51" fmla="*/ 2805112 w 2900362"/>
              <a:gd name="connsiteY51" fmla="*/ 42863 h 3214688"/>
              <a:gd name="connsiteX52" fmla="*/ 2638425 w 2900362"/>
              <a:gd name="connsiteY52" fmla="*/ 19050 h 3214688"/>
              <a:gd name="connsiteX53" fmla="*/ 2557462 w 2900362"/>
              <a:gd name="connsiteY53" fmla="*/ 42863 h 3214688"/>
              <a:gd name="connsiteX54" fmla="*/ 2566987 w 2900362"/>
              <a:gd name="connsiteY54" fmla="*/ 228600 h 3214688"/>
              <a:gd name="connsiteX55" fmla="*/ 2552700 w 2900362"/>
              <a:gd name="connsiteY55" fmla="*/ 280988 h 3214688"/>
              <a:gd name="connsiteX56" fmla="*/ 2486025 w 2900362"/>
              <a:gd name="connsiteY56" fmla="*/ 285750 h 3214688"/>
              <a:gd name="connsiteX57" fmla="*/ 2409825 w 2900362"/>
              <a:gd name="connsiteY57" fmla="*/ 381000 h 3214688"/>
              <a:gd name="connsiteX58" fmla="*/ 2309812 w 2900362"/>
              <a:gd name="connsiteY58" fmla="*/ 390525 h 3214688"/>
              <a:gd name="connsiteX59" fmla="*/ 2176462 w 2900362"/>
              <a:gd name="connsiteY59" fmla="*/ 481013 h 3214688"/>
              <a:gd name="connsiteX60" fmla="*/ 2019300 w 2900362"/>
              <a:gd name="connsiteY60" fmla="*/ 590550 h 3214688"/>
              <a:gd name="connsiteX61" fmla="*/ 1971675 w 2900362"/>
              <a:gd name="connsiteY61" fmla="*/ 681038 h 3214688"/>
              <a:gd name="connsiteX62" fmla="*/ 1895475 w 2900362"/>
              <a:gd name="connsiteY62" fmla="*/ 814388 h 3214688"/>
              <a:gd name="connsiteX63" fmla="*/ 1924050 w 2900362"/>
              <a:gd name="connsiteY63" fmla="*/ 914400 h 3214688"/>
              <a:gd name="connsiteX64" fmla="*/ 1833562 w 2900362"/>
              <a:gd name="connsiteY64" fmla="*/ 1028701 h 3214688"/>
              <a:gd name="connsiteX65" fmla="*/ 1719262 w 2900362"/>
              <a:gd name="connsiteY65" fmla="*/ 995362 h 3214688"/>
              <a:gd name="connsiteX66" fmla="*/ 1757362 w 2900362"/>
              <a:gd name="connsiteY66" fmla="*/ 923925 h 3214688"/>
              <a:gd name="connsiteX67" fmla="*/ 1714500 w 2900362"/>
              <a:gd name="connsiteY67" fmla="*/ 876300 h 3214688"/>
              <a:gd name="connsiteX68" fmla="*/ 1600200 w 2900362"/>
              <a:gd name="connsiteY68" fmla="*/ 833438 h 3214688"/>
              <a:gd name="connsiteX69" fmla="*/ 1462087 w 2900362"/>
              <a:gd name="connsiteY69" fmla="*/ 847725 h 3214688"/>
              <a:gd name="connsiteX70" fmla="*/ 1328737 w 2900362"/>
              <a:gd name="connsiteY70" fmla="*/ 947738 h 3214688"/>
              <a:gd name="connsiteX71" fmla="*/ 1262062 w 2900362"/>
              <a:gd name="connsiteY71" fmla="*/ 966788 h 3214688"/>
              <a:gd name="connsiteX72" fmla="*/ 1233487 w 2900362"/>
              <a:gd name="connsiteY72" fmla="*/ 981075 h 3214688"/>
              <a:gd name="connsiteX73" fmla="*/ 1219200 w 2900362"/>
              <a:gd name="connsiteY73" fmla="*/ 1057275 h 3214688"/>
              <a:gd name="connsiteX74" fmla="*/ 1185862 w 2900362"/>
              <a:gd name="connsiteY74" fmla="*/ 1104900 h 3214688"/>
              <a:gd name="connsiteX75" fmla="*/ 1171575 w 2900362"/>
              <a:gd name="connsiteY75" fmla="*/ 1176338 h 3214688"/>
              <a:gd name="connsiteX76" fmla="*/ 1143000 w 2900362"/>
              <a:gd name="connsiteY76" fmla="*/ 1247775 h 3214688"/>
              <a:gd name="connsiteX77" fmla="*/ 1081087 w 2900362"/>
              <a:gd name="connsiteY77" fmla="*/ 1295400 h 3214688"/>
              <a:gd name="connsiteX78" fmla="*/ 1023937 w 2900362"/>
              <a:gd name="connsiteY78" fmla="*/ 1352550 h 3214688"/>
              <a:gd name="connsiteX79" fmla="*/ 1062037 w 2900362"/>
              <a:gd name="connsiteY79" fmla="*/ 1381125 h 3214688"/>
              <a:gd name="connsiteX80" fmla="*/ 1052512 w 2900362"/>
              <a:gd name="connsiteY80" fmla="*/ 1423988 h 3214688"/>
              <a:gd name="connsiteX81" fmla="*/ 942975 w 2900362"/>
              <a:gd name="connsiteY81" fmla="*/ 1452563 h 3214688"/>
              <a:gd name="connsiteX82" fmla="*/ 885825 w 2900362"/>
              <a:gd name="connsiteY82" fmla="*/ 1490663 h 3214688"/>
              <a:gd name="connsiteX83" fmla="*/ 823912 w 2900362"/>
              <a:gd name="connsiteY83" fmla="*/ 1519238 h 3214688"/>
              <a:gd name="connsiteX84" fmla="*/ 814387 w 2900362"/>
              <a:gd name="connsiteY84" fmla="*/ 1614488 h 3214688"/>
              <a:gd name="connsiteX85" fmla="*/ 833437 w 2900362"/>
              <a:gd name="connsiteY85" fmla="*/ 1662113 h 3214688"/>
              <a:gd name="connsiteX86" fmla="*/ 771525 w 2900362"/>
              <a:gd name="connsiteY86" fmla="*/ 1728788 h 3214688"/>
              <a:gd name="connsiteX87" fmla="*/ 714375 w 2900362"/>
              <a:gd name="connsiteY87" fmla="*/ 1804988 h 3214688"/>
              <a:gd name="connsiteX88" fmla="*/ 638175 w 2900362"/>
              <a:gd name="connsiteY88" fmla="*/ 1828800 h 3214688"/>
              <a:gd name="connsiteX89" fmla="*/ 638175 w 2900362"/>
              <a:gd name="connsiteY89" fmla="*/ 1828800 h 3214688"/>
              <a:gd name="connsiteX90" fmla="*/ 714375 w 2900362"/>
              <a:gd name="connsiteY90" fmla="*/ 1924050 h 3214688"/>
              <a:gd name="connsiteX91" fmla="*/ 747712 w 2900362"/>
              <a:gd name="connsiteY91" fmla="*/ 1976438 h 3214688"/>
              <a:gd name="connsiteX92" fmla="*/ 795337 w 2900362"/>
              <a:gd name="connsiteY92" fmla="*/ 2043113 h 3214688"/>
              <a:gd name="connsiteX93" fmla="*/ 857250 w 2900362"/>
              <a:gd name="connsiteY93" fmla="*/ 2109788 h 3214688"/>
              <a:gd name="connsiteX94" fmla="*/ 952500 w 2900362"/>
              <a:gd name="connsiteY94" fmla="*/ 2314575 h 3214688"/>
              <a:gd name="connsiteX95" fmla="*/ 1028700 w 2900362"/>
              <a:gd name="connsiteY95" fmla="*/ 2362200 h 3214688"/>
              <a:gd name="connsiteX96" fmla="*/ 1214437 w 2900362"/>
              <a:gd name="connsiteY96" fmla="*/ 2286000 h 3214688"/>
              <a:gd name="connsiteX97" fmla="*/ 1338262 w 2900362"/>
              <a:gd name="connsiteY97" fmla="*/ 2238375 h 3214688"/>
              <a:gd name="connsiteX98" fmla="*/ 1504950 w 2900362"/>
              <a:gd name="connsiteY98" fmla="*/ 2152650 h 3214688"/>
              <a:gd name="connsiteX99" fmla="*/ 1728787 w 2900362"/>
              <a:gd name="connsiteY99" fmla="*/ 2009775 h 3214688"/>
              <a:gd name="connsiteX100" fmla="*/ 1824037 w 2900362"/>
              <a:gd name="connsiteY100" fmla="*/ 1890713 h 3214688"/>
              <a:gd name="connsiteX101" fmla="*/ 2052637 w 2900362"/>
              <a:gd name="connsiteY101" fmla="*/ 1771650 h 3214688"/>
              <a:gd name="connsiteX102" fmla="*/ 2219325 w 2900362"/>
              <a:gd name="connsiteY102" fmla="*/ 1652588 h 3214688"/>
              <a:gd name="connsiteX103" fmla="*/ 2333625 w 2900362"/>
              <a:gd name="connsiteY103" fmla="*/ 1585913 h 3214688"/>
              <a:gd name="connsiteX104" fmla="*/ 2400300 w 2900362"/>
              <a:gd name="connsiteY104" fmla="*/ 1524000 h 3214688"/>
              <a:gd name="connsiteX105" fmla="*/ 2490787 w 2900362"/>
              <a:gd name="connsiteY105" fmla="*/ 1519238 h 3214688"/>
              <a:gd name="connsiteX106" fmla="*/ 2519362 w 2900362"/>
              <a:gd name="connsiteY106" fmla="*/ 1438275 h 3214688"/>
              <a:gd name="connsiteX107" fmla="*/ 2581275 w 2900362"/>
              <a:gd name="connsiteY107" fmla="*/ 1409700 h 3214688"/>
              <a:gd name="connsiteX108" fmla="*/ 2662237 w 2900362"/>
              <a:gd name="connsiteY108" fmla="*/ 1423988 h 3214688"/>
              <a:gd name="connsiteX109" fmla="*/ 2628900 w 2900362"/>
              <a:gd name="connsiteY109" fmla="*/ 1552575 h 3214688"/>
              <a:gd name="connsiteX110" fmla="*/ 2586037 w 2900362"/>
              <a:gd name="connsiteY110" fmla="*/ 1595438 h 3214688"/>
              <a:gd name="connsiteX111" fmla="*/ 2547937 w 2900362"/>
              <a:gd name="connsiteY111" fmla="*/ 1666875 h 3214688"/>
              <a:gd name="connsiteX112" fmla="*/ 2490787 w 2900362"/>
              <a:gd name="connsiteY112" fmla="*/ 1724025 h 3214688"/>
              <a:gd name="connsiteX113" fmla="*/ 2400300 w 2900362"/>
              <a:gd name="connsiteY113" fmla="*/ 1685925 h 3214688"/>
              <a:gd name="connsiteX114" fmla="*/ 2319337 w 2900362"/>
              <a:gd name="connsiteY114" fmla="*/ 1743075 h 3214688"/>
              <a:gd name="connsiteX115" fmla="*/ 2352675 w 2900362"/>
              <a:gd name="connsiteY115" fmla="*/ 1819275 h 3214688"/>
              <a:gd name="connsiteX116" fmla="*/ 2362200 w 2900362"/>
              <a:gd name="connsiteY116" fmla="*/ 1871663 h 3214688"/>
              <a:gd name="connsiteX117" fmla="*/ 2343150 w 2900362"/>
              <a:gd name="connsiteY117" fmla="*/ 1947863 h 3214688"/>
              <a:gd name="connsiteX118" fmla="*/ 2371725 w 2900362"/>
              <a:gd name="connsiteY118" fmla="*/ 2014538 h 3214688"/>
              <a:gd name="connsiteX119" fmla="*/ 2438400 w 2900362"/>
              <a:gd name="connsiteY119" fmla="*/ 2052638 h 3214688"/>
              <a:gd name="connsiteX120" fmla="*/ 2528887 w 2900362"/>
              <a:gd name="connsiteY120" fmla="*/ 2062163 h 3214688"/>
              <a:gd name="connsiteX121" fmla="*/ 2552700 w 2900362"/>
              <a:gd name="connsiteY121" fmla="*/ 2076450 h 3214688"/>
              <a:gd name="connsiteX122" fmla="*/ 2305050 w 2900362"/>
              <a:gd name="connsiteY122" fmla="*/ 2262188 h 3214688"/>
              <a:gd name="connsiteX123" fmla="*/ 2281237 w 2900362"/>
              <a:gd name="connsiteY123" fmla="*/ 2357438 h 3214688"/>
              <a:gd name="connsiteX124" fmla="*/ 2333625 w 2900362"/>
              <a:gd name="connsiteY124" fmla="*/ 2424113 h 3214688"/>
              <a:gd name="connsiteX125" fmla="*/ 2324100 w 2900362"/>
              <a:gd name="connsiteY125" fmla="*/ 2486025 h 3214688"/>
              <a:gd name="connsiteX126" fmla="*/ 2338387 w 2900362"/>
              <a:gd name="connsiteY126" fmla="*/ 2595563 h 3214688"/>
              <a:gd name="connsiteX127" fmla="*/ 2286000 w 2900362"/>
              <a:gd name="connsiteY127" fmla="*/ 2566988 h 3214688"/>
              <a:gd name="connsiteX128" fmla="*/ 2214562 w 2900362"/>
              <a:gd name="connsiteY128" fmla="*/ 2452688 h 3214688"/>
              <a:gd name="connsiteX129" fmla="*/ 2128837 w 2900362"/>
              <a:gd name="connsiteY129" fmla="*/ 2428875 h 3214688"/>
              <a:gd name="connsiteX130" fmla="*/ 2052637 w 2900362"/>
              <a:gd name="connsiteY130" fmla="*/ 2462213 h 3214688"/>
              <a:gd name="connsiteX131" fmla="*/ 1976437 w 2900362"/>
              <a:gd name="connsiteY131" fmla="*/ 2495550 h 3214688"/>
              <a:gd name="connsiteX132" fmla="*/ 1847850 w 2900362"/>
              <a:gd name="connsiteY132" fmla="*/ 2524125 h 3214688"/>
              <a:gd name="connsiteX133" fmla="*/ 1785937 w 2900362"/>
              <a:gd name="connsiteY133" fmla="*/ 2614613 h 3214688"/>
              <a:gd name="connsiteX134" fmla="*/ 1709737 w 2900362"/>
              <a:gd name="connsiteY134" fmla="*/ 2676525 h 3214688"/>
              <a:gd name="connsiteX135" fmla="*/ 1633537 w 2900362"/>
              <a:gd name="connsiteY135" fmla="*/ 2695575 h 3214688"/>
              <a:gd name="connsiteX136" fmla="*/ 1633537 w 2900362"/>
              <a:gd name="connsiteY136" fmla="*/ 2757488 h 3214688"/>
              <a:gd name="connsiteX137" fmla="*/ 1557337 w 2900362"/>
              <a:gd name="connsiteY137" fmla="*/ 2814638 h 3214688"/>
              <a:gd name="connsiteX138" fmla="*/ 1619250 w 2900362"/>
              <a:gd name="connsiteY138" fmla="*/ 2909888 h 3214688"/>
              <a:gd name="connsiteX139" fmla="*/ 1633537 w 2900362"/>
              <a:gd name="connsiteY139" fmla="*/ 3009900 h 3214688"/>
              <a:gd name="connsiteX140" fmla="*/ 1581150 w 2900362"/>
              <a:gd name="connsiteY140" fmla="*/ 3028950 h 3214688"/>
              <a:gd name="connsiteX141" fmla="*/ 1462087 w 2900362"/>
              <a:gd name="connsiteY141" fmla="*/ 3043238 h 3214688"/>
              <a:gd name="connsiteX142" fmla="*/ 1409700 w 2900362"/>
              <a:gd name="connsiteY142" fmla="*/ 3000375 h 3214688"/>
              <a:gd name="connsiteX143" fmla="*/ 1390650 w 2900362"/>
              <a:gd name="connsiteY143" fmla="*/ 2928938 h 3214688"/>
              <a:gd name="connsiteX144" fmla="*/ 1276350 w 2900362"/>
              <a:gd name="connsiteY144" fmla="*/ 2986088 h 3214688"/>
              <a:gd name="connsiteX145" fmla="*/ 1247775 w 2900362"/>
              <a:gd name="connsiteY145" fmla="*/ 3048000 h 3214688"/>
              <a:gd name="connsiteX146" fmla="*/ 1181100 w 2900362"/>
              <a:gd name="connsiteY146" fmla="*/ 3128963 h 3214688"/>
              <a:gd name="connsiteX147" fmla="*/ 1223962 w 2900362"/>
              <a:gd name="connsiteY147" fmla="*/ 3186113 h 3214688"/>
              <a:gd name="connsiteX0" fmla="*/ 1223962 w 2819400"/>
              <a:gd name="connsiteY0" fmla="*/ 3186113 h 3214688"/>
              <a:gd name="connsiteX1" fmla="*/ 1085850 w 2819400"/>
              <a:gd name="connsiteY1" fmla="*/ 3186113 h 3214688"/>
              <a:gd name="connsiteX2" fmla="*/ 1000125 w 2819400"/>
              <a:gd name="connsiteY2" fmla="*/ 3214688 h 3214688"/>
              <a:gd name="connsiteX3" fmla="*/ 995362 w 2819400"/>
              <a:gd name="connsiteY3" fmla="*/ 3181350 h 3214688"/>
              <a:gd name="connsiteX4" fmla="*/ 981075 w 2819400"/>
              <a:gd name="connsiteY4" fmla="*/ 3105150 h 3214688"/>
              <a:gd name="connsiteX5" fmla="*/ 914400 w 2819400"/>
              <a:gd name="connsiteY5" fmla="*/ 3033713 h 3214688"/>
              <a:gd name="connsiteX6" fmla="*/ 871537 w 2819400"/>
              <a:gd name="connsiteY6" fmla="*/ 2986088 h 3214688"/>
              <a:gd name="connsiteX7" fmla="*/ 790575 w 2819400"/>
              <a:gd name="connsiteY7" fmla="*/ 2990850 h 3214688"/>
              <a:gd name="connsiteX8" fmla="*/ 719137 w 2819400"/>
              <a:gd name="connsiteY8" fmla="*/ 2967038 h 3214688"/>
              <a:gd name="connsiteX9" fmla="*/ 723900 w 2819400"/>
              <a:gd name="connsiteY9" fmla="*/ 2843213 h 3214688"/>
              <a:gd name="connsiteX10" fmla="*/ 809625 w 2819400"/>
              <a:gd name="connsiteY10" fmla="*/ 2728913 h 3214688"/>
              <a:gd name="connsiteX11" fmla="*/ 919162 w 2819400"/>
              <a:gd name="connsiteY11" fmla="*/ 2657475 h 3214688"/>
              <a:gd name="connsiteX12" fmla="*/ 995362 w 2819400"/>
              <a:gd name="connsiteY12" fmla="*/ 2581275 h 3214688"/>
              <a:gd name="connsiteX13" fmla="*/ 985837 w 2819400"/>
              <a:gd name="connsiteY13" fmla="*/ 2519363 h 3214688"/>
              <a:gd name="connsiteX14" fmla="*/ 914400 w 2819400"/>
              <a:gd name="connsiteY14" fmla="*/ 2519363 h 3214688"/>
              <a:gd name="connsiteX15" fmla="*/ 790575 w 2819400"/>
              <a:gd name="connsiteY15" fmla="*/ 2538413 h 3214688"/>
              <a:gd name="connsiteX16" fmla="*/ 728662 w 2819400"/>
              <a:gd name="connsiteY16" fmla="*/ 2514600 h 3214688"/>
              <a:gd name="connsiteX17" fmla="*/ 657225 w 2819400"/>
              <a:gd name="connsiteY17" fmla="*/ 2462213 h 3214688"/>
              <a:gd name="connsiteX18" fmla="*/ 538162 w 2819400"/>
              <a:gd name="connsiteY18" fmla="*/ 2471738 h 3214688"/>
              <a:gd name="connsiteX19" fmla="*/ 542925 w 2819400"/>
              <a:gd name="connsiteY19" fmla="*/ 2495550 h 3214688"/>
              <a:gd name="connsiteX20" fmla="*/ 504825 w 2819400"/>
              <a:gd name="connsiteY20" fmla="*/ 2533650 h 3214688"/>
              <a:gd name="connsiteX21" fmla="*/ 447675 w 2819400"/>
              <a:gd name="connsiteY21" fmla="*/ 2509838 h 3214688"/>
              <a:gd name="connsiteX22" fmla="*/ 371475 w 2819400"/>
              <a:gd name="connsiteY22" fmla="*/ 2419350 h 3214688"/>
              <a:gd name="connsiteX23" fmla="*/ 328612 w 2819400"/>
              <a:gd name="connsiteY23" fmla="*/ 2419350 h 3214688"/>
              <a:gd name="connsiteX24" fmla="*/ 285750 w 2819400"/>
              <a:gd name="connsiteY24" fmla="*/ 2476500 h 3214688"/>
              <a:gd name="connsiteX25" fmla="*/ 238125 w 2819400"/>
              <a:gd name="connsiteY25" fmla="*/ 2471738 h 3214688"/>
              <a:gd name="connsiteX26" fmla="*/ 176212 w 2819400"/>
              <a:gd name="connsiteY26" fmla="*/ 2395538 h 3214688"/>
              <a:gd name="connsiteX27" fmla="*/ 157162 w 2819400"/>
              <a:gd name="connsiteY27" fmla="*/ 2238375 h 3214688"/>
              <a:gd name="connsiteX28" fmla="*/ 114300 w 2819400"/>
              <a:gd name="connsiteY28" fmla="*/ 2152650 h 3214688"/>
              <a:gd name="connsiteX29" fmla="*/ 14287 w 2819400"/>
              <a:gd name="connsiteY29" fmla="*/ 2081213 h 3214688"/>
              <a:gd name="connsiteX30" fmla="*/ 0 w 2819400"/>
              <a:gd name="connsiteY30" fmla="*/ 1976438 h 3214688"/>
              <a:gd name="connsiteX31" fmla="*/ 61912 w 2819400"/>
              <a:gd name="connsiteY31" fmla="*/ 1905000 h 3214688"/>
              <a:gd name="connsiteX32" fmla="*/ 442912 w 2819400"/>
              <a:gd name="connsiteY32" fmla="*/ 1590675 h 3214688"/>
              <a:gd name="connsiteX33" fmla="*/ 647700 w 2819400"/>
              <a:gd name="connsiteY33" fmla="*/ 1404938 h 3214688"/>
              <a:gd name="connsiteX34" fmla="*/ 838200 w 2819400"/>
              <a:gd name="connsiteY34" fmla="*/ 1204913 h 3214688"/>
              <a:gd name="connsiteX35" fmla="*/ 942975 w 2819400"/>
              <a:gd name="connsiteY35" fmla="*/ 1023938 h 3214688"/>
              <a:gd name="connsiteX36" fmla="*/ 1009650 w 2819400"/>
              <a:gd name="connsiteY36" fmla="*/ 923925 h 3214688"/>
              <a:gd name="connsiteX37" fmla="*/ 1338262 w 2819400"/>
              <a:gd name="connsiteY37" fmla="*/ 690563 h 3214688"/>
              <a:gd name="connsiteX38" fmla="*/ 1485900 w 2819400"/>
              <a:gd name="connsiteY38" fmla="*/ 585788 h 3214688"/>
              <a:gd name="connsiteX39" fmla="*/ 1476375 w 2819400"/>
              <a:gd name="connsiteY39" fmla="*/ 519113 h 3214688"/>
              <a:gd name="connsiteX40" fmla="*/ 1519237 w 2819400"/>
              <a:gd name="connsiteY40" fmla="*/ 452438 h 3214688"/>
              <a:gd name="connsiteX41" fmla="*/ 1700212 w 2819400"/>
              <a:gd name="connsiteY41" fmla="*/ 381000 h 3214688"/>
              <a:gd name="connsiteX42" fmla="*/ 1876425 w 2819400"/>
              <a:gd name="connsiteY42" fmla="*/ 233363 h 3214688"/>
              <a:gd name="connsiteX43" fmla="*/ 2000250 w 2819400"/>
              <a:gd name="connsiteY43" fmla="*/ 233363 h 3214688"/>
              <a:gd name="connsiteX44" fmla="*/ 2100262 w 2819400"/>
              <a:gd name="connsiteY44" fmla="*/ 190500 h 3214688"/>
              <a:gd name="connsiteX45" fmla="*/ 2143125 w 2819400"/>
              <a:gd name="connsiteY45" fmla="*/ 119063 h 3214688"/>
              <a:gd name="connsiteX46" fmla="*/ 2233612 w 2819400"/>
              <a:gd name="connsiteY46" fmla="*/ 76200 h 3214688"/>
              <a:gd name="connsiteX47" fmla="*/ 2347912 w 2819400"/>
              <a:gd name="connsiteY47" fmla="*/ 33338 h 3214688"/>
              <a:gd name="connsiteX48" fmla="*/ 2352675 w 2819400"/>
              <a:gd name="connsiteY48" fmla="*/ 0 h 3214688"/>
              <a:gd name="connsiteX49" fmla="*/ 2728913 w 2819400"/>
              <a:gd name="connsiteY49" fmla="*/ 4763 h 3214688"/>
              <a:gd name="connsiteX50" fmla="*/ 2819400 w 2819400"/>
              <a:gd name="connsiteY50" fmla="*/ 38100 h 3214688"/>
              <a:gd name="connsiteX51" fmla="*/ 2805112 w 2819400"/>
              <a:gd name="connsiteY51" fmla="*/ 42863 h 3214688"/>
              <a:gd name="connsiteX52" fmla="*/ 2638425 w 2819400"/>
              <a:gd name="connsiteY52" fmla="*/ 19050 h 3214688"/>
              <a:gd name="connsiteX53" fmla="*/ 2557462 w 2819400"/>
              <a:gd name="connsiteY53" fmla="*/ 42863 h 3214688"/>
              <a:gd name="connsiteX54" fmla="*/ 2566987 w 2819400"/>
              <a:gd name="connsiteY54" fmla="*/ 228600 h 3214688"/>
              <a:gd name="connsiteX55" fmla="*/ 2552700 w 2819400"/>
              <a:gd name="connsiteY55" fmla="*/ 280988 h 3214688"/>
              <a:gd name="connsiteX56" fmla="*/ 2486025 w 2819400"/>
              <a:gd name="connsiteY56" fmla="*/ 285750 h 3214688"/>
              <a:gd name="connsiteX57" fmla="*/ 2409825 w 2819400"/>
              <a:gd name="connsiteY57" fmla="*/ 381000 h 3214688"/>
              <a:gd name="connsiteX58" fmla="*/ 2309812 w 2819400"/>
              <a:gd name="connsiteY58" fmla="*/ 390525 h 3214688"/>
              <a:gd name="connsiteX59" fmla="*/ 2176462 w 2819400"/>
              <a:gd name="connsiteY59" fmla="*/ 481013 h 3214688"/>
              <a:gd name="connsiteX60" fmla="*/ 2019300 w 2819400"/>
              <a:gd name="connsiteY60" fmla="*/ 590550 h 3214688"/>
              <a:gd name="connsiteX61" fmla="*/ 1971675 w 2819400"/>
              <a:gd name="connsiteY61" fmla="*/ 681038 h 3214688"/>
              <a:gd name="connsiteX62" fmla="*/ 1895475 w 2819400"/>
              <a:gd name="connsiteY62" fmla="*/ 814388 h 3214688"/>
              <a:gd name="connsiteX63" fmla="*/ 1924050 w 2819400"/>
              <a:gd name="connsiteY63" fmla="*/ 914400 h 3214688"/>
              <a:gd name="connsiteX64" fmla="*/ 1833562 w 2819400"/>
              <a:gd name="connsiteY64" fmla="*/ 1028701 h 3214688"/>
              <a:gd name="connsiteX65" fmla="*/ 1719262 w 2819400"/>
              <a:gd name="connsiteY65" fmla="*/ 995362 h 3214688"/>
              <a:gd name="connsiteX66" fmla="*/ 1757362 w 2819400"/>
              <a:gd name="connsiteY66" fmla="*/ 923925 h 3214688"/>
              <a:gd name="connsiteX67" fmla="*/ 1714500 w 2819400"/>
              <a:gd name="connsiteY67" fmla="*/ 876300 h 3214688"/>
              <a:gd name="connsiteX68" fmla="*/ 1600200 w 2819400"/>
              <a:gd name="connsiteY68" fmla="*/ 833438 h 3214688"/>
              <a:gd name="connsiteX69" fmla="*/ 1462087 w 2819400"/>
              <a:gd name="connsiteY69" fmla="*/ 847725 h 3214688"/>
              <a:gd name="connsiteX70" fmla="*/ 1328737 w 2819400"/>
              <a:gd name="connsiteY70" fmla="*/ 947738 h 3214688"/>
              <a:gd name="connsiteX71" fmla="*/ 1262062 w 2819400"/>
              <a:gd name="connsiteY71" fmla="*/ 966788 h 3214688"/>
              <a:gd name="connsiteX72" fmla="*/ 1233487 w 2819400"/>
              <a:gd name="connsiteY72" fmla="*/ 981075 h 3214688"/>
              <a:gd name="connsiteX73" fmla="*/ 1219200 w 2819400"/>
              <a:gd name="connsiteY73" fmla="*/ 1057275 h 3214688"/>
              <a:gd name="connsiteX74" fmla="*/ 1185862 w 2819400"/>
              <a:gd name="connsiteY74" fmla="*/ 1104900 h 3214688"/>
              <a:gd name="connsiteX75" fmla="*/ 1171575 w 2819400"/>
              <a:gd name="connsiteY75" fmla="*/ 1176338 h 3214688"/>
              <a:gd name="connsiteX76" fmla="*/ 1143000 w 2819400"/>
              <a:gd name="connsiteY76" fmla="*/ 1247775 h 3214688"/>
              <a:gd name="connsiteX77" fmla="*/ 1081087 w 2819400"/>
              <a:gd name="connsiteY77" fmla="*/ 1295400 h 3214688"/>
              <a:gd name="connsiteX78" fmla="*/ 1023937 w 2819400"/>
              <a:gd name="connsiteY78" fmla="*/ 1352550 h 3214688"/>
              <a:gd name="connsiteX79" fmla="*/ 1062037 w 2819400"/>
              <a:gd name="connsiteY79" fmla="*/ 1381125 h 3214688"/>
              <a:gd name="connsiteX80" fmla="*/ 1052512 w 2819400"/>
              <a:gd name="connsiteY80" fmla="*/ 1423988 h 3214688"/>
              <a:gd name="connsiteX81" fmla="*/ 942975 w 2819400"/>
              <a:gd name="connsiteY81" fmla="*/ 1452563 h 3214688"/>
              <a:gd name="connsiteX82" fmla="*/ 885825 w 2819400"/>
              <a:gd name="connsiteY82" fmla="*/ 1490663 h 3214688"/>
              <a:gd name="connsiteX83" fmla="*/ 823912 w 2819400"/>
              <a:gd name="connsiteY83" fmla="*/ 1519238 h 3214688"/>
              <a:gd name="connsiteX84" fmla="*/ 814387 w 2819400"/>
              <a:gd name="connsiteY84" fmla="*/ 1614488 h 3214688"/>
              <a:gd name="connsiteX85" fmla="*/ 833437 w 2819400"/>
              <a:gd name="connsiteY85" fmla="*/ 1662113 h 3214688"/>
              <a:gd name="connsiteX86" fmla="*/ 771525 w 2819400"/>
              <a:gd name="connsiteY86" fmla="*/ 1728788 h 3214688"/>
              <a:gd name="connsiteX87" fmla="*/ 714375 w 2819400"/>
              <a:gd name="connsiteY87" fmla="*/ 1804988 h 3214688"/>
              <a:gd name="connsiteX88" fmla="*/ 638175 w 2819400"/>
              <a:gd name="connsiteY88" fmla="*/ 1828800 h 3214688"/>
              <a:gd name="connsiteX89" fmla="*/ 638175 w 2819400"/>
              <a:gd name="connsiteY89" fmla="*/ 1828800 h 3214688"/>
              <a:gd name="connsiteX90" fmla="*/ 714375 w 2819400"/>
              <a:gd name="connsiteY90" fmla="*/ 1924050 h 3214688"/>
              <a:gd name="connsiteX91" fmla="*/ 747712 w 2819400"/>
              <a:gd name="connsiteY91" fmla="*/ 1976438 h 3214688"/>
              <a:gd name="connsiteX92" fmla="*/ 795337 w 2819400"/>
              <a:gd name="connsiteY92" fmla="*/ 2043113 h 3214688"/>
              <a:gd name="connsiteX93" fmla="*/ 857250 w 2819400"/>
              <a:gd name="connsiteY93" fmla="*/ 2109788 h 3214688"/>
              <a:gd name="connsiteX94" fmla="*/ 952500 w 2819400"/>
              <a:gd name="connsiteY94" fmla="*/ 2314575 h 3214688"/>
              <a:gd name="connsiteX95" fmla="*/ 1028700 w 2819400"/>
              <a:gd name="connsiteY95" fmla="*/ 2362200 h 3214688"/>
              <a:gd name="connsiteX96" fmla="*/ 1214437 w 2819400"/>
              <a:gd name="connsiteY96" fmla="*/ 2286000 h 3214688"/>
              <a:gd name="connsiteX97" fmla="*/ 1338262 w 2819400"/>
              <a:gd name="connsiteY97" fmla="*/ 2238375 h 3214688"/>
              <a:gd name="connsiteX98" fmla="*/ 1504950 w 2819400"/>
              <a:gd name="connsiteY98" fmla="*/ 2152650 h 3214688"/>
              <a:gd name="connsiteX99" fmla="*/ 1728787 w 2819400"/>
              <a:gd name="connsiteY99" fmla="*/ 2009775 h 3214688"/>
              <a:gd name="connsiteX100" fmla="*/ 1824037 w 2819400"/>
              <a:gd name="connsiteY100" fmla="*/ 1890713 h 3214688"/>
              <a:gd name="connsiteX101" fmla="*/ 2052637 w 2819400"/>
              <a:gd name="connsiteY101" fmla="*/ 1771650 h 3214688"/>
              <a:gd name="connsiteX102" fmla="*/ 2219325 w 2819400"/>
              <a:gd name="connsiteY102" fmla="*/ 1652588 h 3214688"/>
              <a:gd name="connsiteX103" fmla="*/ 2333625 w 2819400"/>
              <a:gd name="connsiteY103" fmla="*/ 1585913 h 3214688"/>
              <a:gd name="connsiteX104" fmla="*/ 2400300 w 2819400"/>
              <a:gd name="connsiteY104" fmla="*/ 1524000 h 3214688"/>
              <a:gd name="connsiteX105" fmla="*/ 2490787 w 2819400"/>
              <a:gd name="connsiteY105" fmla="*/ 1519238 h 3214688"/>
              <a:gd name="connsiteX106" fmla="*/ 2519362 w 2819400"/>
              <a:gd name="connsiteY106" fmla="*/ 1438275 h 3214688"/>
              <a:gd name="connsiteX107" fmla="*/ 2581275 w 2819400"/>
              <a:gd name="connsiteY107" fmla="*/ 1409700 h 3214688"/>
              <a:gd name="connsiteX108" fmla="*/ 2662237 w 2819400"/>
              <a:gd name="connsiteY108" fmla="*/ 1423988 h 3214688"/>
              <a:gd name="connsiteX109" fmla="*/ 2628900 w 2819400"/>
              <a:gd name="connsiteY109" fmla="*/ 1552575 h 3214688"/>
              <a:gd name="connsiteX110" fmla="*/ 2586037 w 2819400"/>
              <a:gd name="connsiteY110" fmla="*/ 1595438 h 3214688"/>
              <a:gd name="connsiteX111" fmla="*/ 2547937 w 2819400"/>
              <a:gd name="connsiteY111" fmla="*/ 1666875 h 3214688"/>
              <a:gd name="connsiteX112" fmla="*/ 2490787 w 2819400"/>
              <a:gd name="connsiteY112" fmla="*/ 1724025 h 3214688"/>
              <a:gd name="connsiteX113" fmla="*/ 2400300 w 2819400"/>
              <a:gd name="connsiteY113" fmla="*/ 1685925 h 3214688"/>
              <a:gd name="connsiteX114" fmla="*/ 2319337 w 2819400"/>
              <a:gd name="connsiteY114" fmla="*/ 1743075 h 3214688"/>
              <a:gd name="connsiteX115" fmla="*/ 2352675 w 2819400"/>
              <a:gd name="connsiteY115" fmla="*/ 1819275 h 3214688"/>
              <a:gd name="connsiteX116" fmla="*/ 2362200 w 2819400"/>
              <a:gd name="connsiteY116" fmla="*/ 1871663 h 3214688"/>
              <a:gd name="connsiteX117" fmla="*/ 2343150 w 2819400"/>
              <a:gd name="connsiteY117" fmla="*/ 1947863 h 3214688"/>
              <a:gd name="connsiteX118" fmla="*/ 2371725 w 2819400"/>
              <a:gd name="connsiteY118" fmla="*/ 2014538 h 3214688"/>
              <a:gd name="connsiteX119" fmla="*/ 2438400 w 2819400"/>
              <a:gd name="connsiteY119" fmla="*/ 2052638 h 3214688"/>
              <a:gd name="connsiteX120" fmla="*/ 2528887 w 2819400"/>
              <a:gd name="connsiteY120" fmla="*/ 2062163 h 3214688"/>
              <a:gd name="connsiteX121" fmla="*/ 2552700 w 2819400"/>
              <a:gd name="connsiteY121" fmla="*/ 2076450 h 3214688"/>
              <a:gd name="connsiteX122" fmla="*/ 2305050 w 2819400"/>
              <a:gd name="connsiteY122" fmla="*/ 2262188 h 3214688"/>
              <a:gd name="connsiteX123" fmla="*/ 2281237 w 2819400"/>
              <a:gd name="connsiteY123" fmla="*/ 2357438 h 3214688"/>
              <a:gd name="connsiteX124" fmla="*/ 2333625 w 2819400"/>
              <a:gd name="connsiteY124" fmla="*/ 2424113 h 3214688"/>
              <a:gd name="connsiteX125" fmla="*/ 2324100 w 2819400"/>
              <a:gd name="connsiteY125" fmla="*/ 2486025 h 3214688"/>
              <a:gd name="connsiteX126" fmla="*/ 2338387 w 2819400"/>
              <a:gd name="connsiteY126" fmla="*/ 2595563 h 3214688"/>
              <a:gd name="connsiteX127" fmla="*/ 2286000 w 2819400"/>
              <a:gd name="connsiteY127" fmla="*/ 2566988 h 3214688"/>
              <a:gd name="connsiteX128" fmla="*/ 2214562 w 2819400"/>
              <a:gd name="connsiteY128" fmla="*/ 2452688 h 3214688"/>
              <a:gd name="connsiteX129" fmla="*/ 2128837 w 2819400"/>
              <a:gd name="connsiteY129" fmla="*/ 2428875 h 3214688"/>
              <a:gd name="connsiteX130" fmla="*/ 2052637 w 2819400"/>
              <a:gd name="connsiteY130" fmla="*/ 2462213 h 3214688"/>
              <a:gd name="connsiteX131" fmla="*/ 1976437 w 2819400"/>
              <a:gd name="connsiteY131" fmla="*/ 2495550 h 3214688"/>
              <a:gd name="connsiteX132" fmla="*/ 1847850 w 2819400"/>
              <a:gd name="connsiteY132" fmla="*/ 2524125 h 3214688"/>
              <a:gd name="connsiteX133" fmla="*/ 1785937 w 2819400"/>
              <a:gd name="connsiteY133" fmla="*/ 2614613 h 3214688"/>
              <a:gd name="connsiteX134" fmla="*/ 1709737 w 2819400"/>
              <a:gd name="connsiteY134" fmla="*/ 2676525 h 3214688"/>
              <a:gd name="connsiteX135" fmla="*/ 1633537 w 2819400"/>
              <a:gd name="connsiteY135" fmla="*/ 2695575 h 3214688"/>
              <a:gd name="connsiteX136" fmla="*/ 1633537 w 2819400"/>
              <a:gd name="connsiteY136" fmla="*/ 2757488 h 3214688"/>
              <a:gd name="connsiteX137" fmla="*/ 1557337 w 2819400"/>
              <a:gd name="connsiteY137" fmla="*/ 2814638 h 3214688"/>
              <a:gd name="connsiteX138" fmla="*/ 1619250 w 2819400"/>
              <a:gd name="connsiteY138" fmla="*/ 2909888 h 3214688"/>
              <a:gd name="connsiteX139" fmla="*/ 1633537 w 2819400"/>
              <a:gd name="connsiteY139" fmla="*/ 3009900 h 3214688"/>
              <a:gd name="connsiteX140" fmla="*/ 1581150 w 2819400"/>
              <a:gd name="connsiteY140" fmla="*/ 3028950 h 3214688"/>
              <a:gd name="connsiteX141" fmla="*/ 1462087 w 2819400"/>
              <a:gd name="connsiteY141" fmla="*/ 3043238 h 3214688"/>
              <a:gd name="connsiteX142" fmla="*/ 1409700 w 2819400"/>
              <a:gd name="connsiteY142" fmla="*/ 3000375 h 3214688"/>
              <a:gd name="connsiteX143" fmla="*/ 1390650 w 2819400"/>
              <a:gd name="connsiteY143" fmla="*/ 2928938 h 3214688"/>
              <a:gd name="connsiteX144" fmla="*/ 1276350 w 2819400"/>
              <a:gd name="connsiteY144" fmla="*/ 2986088 h 3214688"/>
              <a:gd name="connsiteX145" fmla="*/ 1247775 w 2819400"/>
              <a:gd name="connsiteY145" fmla="*/ 3048000 h 3214688"/>
              <a:gd name="connsiteX146" fmla="*/ 1181100 w 2819400"/>
              <a:gd name="connsiteY146" fmla="*/ 3128963 h 3214688"/>
              <a:gd name="connsiteX147" fmla="*/ 1223962 w 2819400"/>
              <a:gd name="connsiteY147" fmla="*/ 3186113 h 3214688"/>
              <a:gd name="connsiteX0" fmla="*/ 1223962 w 2857500"/>
              <a:gd name="connsiteY0" fmla="*/ 3186113 h 3214688"/>
              <a:gd name="connsiteX1" fmla="*/ 1085850 w 2857500"/>
              <a:gd name="connsiteY1" fmla="*/ 3186113 h 3214688"/>
              <a:gd name="connsiteX2" fmla="*/ 1000125 w 2857500"/>
              <a:gd name="connsiteY2" fmla="*/ 3214688 h 3214688"/>
              <a:gd name="connsiteX3" fmla="*/ 995362 w 2857500"/>
              <a:gd name="connsiteY3" fmla="*/ 3181350 h 3214688"/>
              <a:gd name="connsiteX4" fmla="*/ 981075 w 2857500"/>
              <a:gd name="connsiteY4" fmla="*/ 3105150 h 3214688"/>
              <a:gd name="connsiteX5" fmla="*/ 914400 w 2857500"/>
              <a:gd name="connsiteY5" fmla="*/ 3033713 h 3214688"/>
              <a:gd name="connsiteX6" fmla="*/ 871537 w 2857500"/>
              <a:gd name="connsiteY6" fmla="*/ 2986088 h 3214688"/>
              <a:gd name="connsiteX7" fmla="*/ 790575 w 2857500"/>
              <a:gd name="connsiteY7" fmla="*/ 2990850 h 3214688"/>
              <a:gd name="connsiteX8" fmla="*/ 719137 w 2857500"/>
              <a:gd name="connsiteY8" fmla="*/ 2967038 h 3214688"/>
              <a:gd name="connsiteX9" fmla="*/ 723900 w 2857500"/>
              <a:gd name="connsiteY9" fmla="*/ 2843213 h 3214688"/>
              <a:gd name="connsiteX10" fmla="*/ 809625 w 2857500"/>
              <a:gd name="connsiteY10" fmla="*/ 2728913 h 3214688"/>
              <a:gd name="connsiteX11" fmla="*/ 919162 w 2857500"/>
              <a:gd name="connsiteY11" fmla="*/ 2657475 h 3214688"/>
              <a:gd name="connsiteX12" fmla="*/ 995362 w 2857500"/>
              <a:gd name="connsiteY12" fmla="*/ 2581275 h 3214688"/>
              <a:gd name="connsiteX13" fmla="*/ 985837 w 2857500"/>
              <a:gd name="connsiteY13" fmla="*/ 2519363 h 3214688"/>
              <a:gd name="connsiteX14" fmla="*/ 914400 w 2857500"/>
              <a:gd name="connsiteY14" fmla="*/ 2519363 h 3214688"/>
              <a:gd name="connsiteX15" fmla="*/ 790575 w 2857500"/>
              <a:gd name="connsiteY15" fmla="*/ 2538413 h 3214688"/>
              <a:gd name="connsiteX16" fmla="*/ 728662 w 2857500"/>
              <a:gd name="connsiteY16" fmla="*/ 2514600 h 3214688"/>
              <a:gd name="connsiteX17" fmla="*/ 657225 w 2857500"/>
              <a:gd name="connsiteY17" fmla="*/ 2462213 h 3214688"/>
              <a:gd name="connsiteX18" fmla="*/ 538162 w 2857500"/>
              <a:gd name="connsiteY18" fmla="*/ 2471738 h 3214688"/>
              <a:gd name="connsiteX19" fmla="*/ 542925 w 2857500"/>
              <a:gd name="connsiteY19" fmla="*/ 2495550 h 3214688"/>
              <a:gd name="connsiteX20" fmla="*/ 504825 w 2857500"/>
              <a:gd name="connsiteY20" fmla="*/ 2533650 h 3214688"/>
              <a:gd name="connsiteX21" fmla="*/ 447675 w 2857500"/>
              <a:gd name="connsiteY21" fmla="*/ 2509838 h 3214688"/>
              <a:gd name="connsiteX22" fmla="*/ 371475 w 2857500"/>
              <a:gd name="connsiteY22" fmla="*/ 2419350 h 3214688"/>
              <a:gd name="connsiteX23" fmla="*/ 328612 w 2857500"/>
              <a:gd name="connsiteY23" fmla="*/ 2419350 h 3214688"/>
              <a:gd name="connsiteX24" fmla="*/ 285750 w 2857500"/>
              <a:gd name="connsiteY24" fmla="*/ 2476500 h 3214688"/>
              <a:gd name="connsiteX25" fmla="*/ 238125 w 2857500"/>
              <a:gd name="connsiteY25" fmla="*/ 2471738 h 3214688"/>
              <a:gd name="connsiteX26" fmla="*/ 176212 w 2857500"/>
              <a:gd name="connsiteY26" fmla="*/ 2395538 h 3214688"/>
              <a:gd name="connsiteX27" fmla="*/ 157162 w 2857500"/>
              <a:gd name="connsiteY27" fmla="*/ 2238375 h 3214688"/>
              <a:gd name="connsiteX28" fmla="*/ 114300 w 2857500"/>
              <a:gd name="connsiteY28" fmla="*/ 2152650 h 3214688"/>
              <a:gd name="connsiteX29" fmla="*/ 14287 w 2857500"/>
              <a:gd name="connsiteY29" fmla="*/ 2081213 h 3214688"/>
              <a:gd name="connsiteX30" fmla="*/ 0 w 2857500"/>
              <a:gd name="connsiteY30" fmla="*/ 1976438 h 3214688"/>
              <a:gd name="connsiteX31" fmla="*/ 61912 w 2857500"/>
              <a:gd name="connsiteY31" fmla="*/ 1905000 h 3214688"/>
              <a:gd name="connsiteX32" fmla="*/ 442912 w 2857500"/>
              <a:gd name="connsiteY32" fmla="*/ 1590675 h 3214688"/>
              <a:gd name="connsiteX33" fmla="*/ 647700 w 2857500"/>
              <a:gd name="connsiteY33" fmla="*/ 1404938 h 3214688"/>
              <a:gd name="connsiteX34" fmla="*/ 838200 w 2857500"/>
              <a:gd name="connsiteY34" fmla="*/ 1204913 h 3214688"/>
              <a:gd name="connsiteX35" fmla="*/ 942975 w 2857500"/>
              <a:gd name="connsiteY35" fmla="*/ 1023938 h 3214688"/>
              <a:gd name="connsiteX36" fmla="*/ 1009650 w 2857500"/>
              <a:gd name="connsiteY36" fmla="*/ 923925 h 3214688"/>
              <a:gd name="connsiteX37" fmla="*/ 1338262 w 2857500"/>
              <a:gd name="connsiteY37" fmla="*/ 690563 h 3214688"/>
              <a:gd name="connsiteX38" fmla="*/ 1485900 w 2857500"/>
              <a:gd name="connsiteY38" fmla="*/ 585788 h 3214688"/>
              <a:gd name="connsiteX39" fmla="*/ 1476375 w 2857500"/>
              <a:gd name="connsiteY39" fmla="*/ 519113 h 3214688"/>
              <a:gd name="connsiteX40" fmla="*/ 1519237 w 2857500"/>
              <a:gd name="connsiteY40" fmla="*/ 452438 h 3214688"/>
              <a:gd name="connsiteX41" fmla="*/ 1700212 w 2857500"/>
              <a:gd name="connsiteY41" fmla="*/ 381000 h 3214688"/>
              <a:gd name="connsiteX42" fmla="*/ 1876425 w 2857500"/>
              <a:gd name="connsiteY42" fmla="*/ 233363 h 3214688"/>
              <a:gd name="connsiteX43" fmla="*/ 2000250 w 2857500"/>
              <a:gd name="connsiteY43" fmla="*/ 233363 h 3214688"/>
              <a:gd name="connsiteX44" fmla="*/ 2100262 w 2857500"/>
              <a:gd name="connsiteY44" fmla="*/ 190500 h 3214688"/>
              <a:gd name="connsiteX45" fmla="*/ 2143125 w 2857500"/>
              <a:gd name="connsiteY45" fmla="*/ 119063 h 3214688"/>
              <a:gd name="connsiteX46" fmla="*/ 2233612 w 2857500"/>
              <a:gd name="connsiteY46" fmla="*/ 76200 h 3214688"/>
              <a:gd name="connsiteX47" fmla="*/ 2347912 w 2857500"/>
              <a:gd name="connsiteY47" fmla="*/ 33338 h 3214688"/>
              <a:gd name="connsiteX48" fmla="*/ 2352675 w 2857500"/>
              <a:gd name="connsiteY48" fmla="*/ 0 h 3214688"/>
              <a:gd name="connsiteX49" fmla="*/ 2728913 w 2857500"/>
              <a:gd name="connsiteY49" fmla="*/ 4763 h 3214688"/>
              <a:gd name="connsiteX50" fmla="*/ 2857500 w 2857500"/>
              <a:gd name="connsiteY50" fmla="*/ 38100 h 3214688"/>
              <a:gd name="connsiteX51" fmla="*/ 2805112 w 2857500"/>
              <a:gd name="connsiteY51" fmla="*/ 42863 h 3214688"/>
              <a:gd name="connsiteX52" fmla="*/ 2638425 w 2857500"/>
              <a:gd name="connsiteY52" fmla="*/ 19050 h 3214688"/>
              <a:gd name="connsiteX53" fmla="*/ 2557462 w 2857500"/>
              <a:gd name="connsiteY53" fmla="*/ 42863 h 3214688"/>
              <a:gd name="connsiteX54" fmla="*/ 2566987 w 2857500"/>
              <a:gd name="connsiteY54" fmla="*/ 228600 h 3214688"/>
              <a:gd name="connsiteX55" fmla="*/ 2552700 w 2857500"/>
              <a:gd name="connsiteY55" fmla="*/ 280988 h 3214688"/>
              <a:gd name="connsiteX56" fmla="*/ 2486025 w 2857500"/>
              <a:gd name="connsiteY56" fmla="*/ 285750 h 3214688"/>
              <a:gd name="connsiteX57" fmla="*/ 2409825 w 2857500"/>
              <a:gd name="connsiteY57" fmla="*/ 381000 h 3214688"/>
              <a:gd name="connsiteX58" fmla="*/ 2309812 w 2857500"/>
              <a:gd name="connsiteY58" fmla="*/ 390525 h 3214688"/>
              <a:gd name="connsiteX59" fmla="*/ 2176462 w 2857500"/>
              <a:gd name="connsiteY59" fmla="*/ 481013 h 3214688"/>
              <a:gd name="connsiteX60" fmla="*/ 2019300 w 2857500"/>
              <a:gd name="connsiteY60" fmla="*/ 590550 h 3214688"/>
              <a:gd name="connsiteX61" fmla="*/ 1971675 w 2857500"/>
              <a:gd name="connsiteY61" fmla="*/ 681038 h 3214688"/>
              <a:gd name="connsiteX62" fmla="*/ 1895475 w 2857500"/>
              <a:gd name="connsiteY62" fmla="*/ 814388 h 3214688"/>
              <a:gd name="connsiteX63" fmla="*/ 1924050 w 2857500"/>
              <a:gd name="connsiteY63" fmla="*/ 914400 h 3214688"/>
              <a:gd name="connsiteX64" fmla="*/ 1833562 w 2857500"/>
              <a:gd name="connsiteY64" fmla="*/ 1028701 h 3214688"/>
              <a:gd name="connsiteX65" fmla="*/ 1719262 w 2857500"/>
              <a:gd name="connsiteY65" fmla="*/ 995362 h 3214688"/>
              <a:gd name="connsiteX66" fmla="*/ 1757362 w 2857500"/>
              <a:gd name="connsiteY66" fmla="*/ 923925 h 3214688"/>
              <a:gd name="connsiteX67" fmla="*/ 1714500 w 2857500"/>
              <a:gd name="connsiteY67" fmla="*/ 876300 h 3214688"/>
              <a:gd name="connsiteX68" fmla="*/ 1600200 w 2857500"/>
              <a:gd name="connsiteY68" fmla="*/ 833438 h 3214688"/>
              <a:gd name="connsiteX69" fmla="*/ 1462087 w 2857500"/>
              <a:gd name="connsiteY69" fmla="*/ 847725 h 3214688"/>
              <a:gd name="connsiteX70" fmla="*/ 1328737 w 2857500"/>
              <a:gd name="connsiteY70" fmla="*/ 947738 h 3214688"/>
              <a:gd name="connsiteX71" fmla="*/ 1262062 w 2857500"/>
              <a:gd name="connsiteY71" fmla="*/ 966788 h 3214688"/>
              <a:gd name="connsiteX72" fmla="*/ 1233487 w 2857500"/>
              <a:gd name="connsiteY72" fmla="*/ 981075 h 3214688"/>
              <a:gd name="connsiteX73" fmla="*/ 1219200 w 2857500"/>
              <a:gd name="connsiteY73" fmla="*/ 1057275 h 3214688"/>
              <a:gd name="connsiteX74" fmla="*/ 1185862 w 2857500"/>
              <a:gd name="connsiteY74" fmla="*/ 1104900 h 3214688"/>
              <a:gd name="connsiteX75" fmla="*/ 1171575 w 2857500"/>
              <a:gd name="connsiteY75" fmla="*/ 1176338 h 3214688"/>
              <a:gd name="connsiteX76" fmla="*/ 1143000 w 2857500"/>
              <a:gd name="connsiteY76" fmla="*/ 1247775 h 3214688"/>
              <a:gd name="connsiteX77" fmla="*/ 1081087 w 2857500"/>
              <a:gd name="connsiteY77" fmla="*/ 1295400 h 3214688"/>
              <a:gd name="connsiteX78" fmla="*/ 1023937 w 2857500"/>
              <a:gd name="connsiteY78" fmla="*/ 1352550 h 3214688"/>
              <a:gd name="connsiteX79" fmla="*/ 1062037 w 2857500"/>
              <a:gd name="connsiteY79" fmla="*/ 1381125 h 3214688"/>
              <a:gd name="connsiteX80" fmla="*/ 1052512 w 2857500"/>
              <a:gd name="connsiteY80" fmla="*/ 1423988 h 3214688"/>
              <a:gd name="connsiteX81" fmla="*/ 942975 w 2857500"/>
              <a:gd name="connsiteY81" fmla="*/ 1452563 h 3214688"/>
              <a:gd name="connsiteX82" fmla="*/ 885825 w 2857500"/>
              <a:gd name="connsiteY82" fmla="*/ 1490663 h 3214688"/>
              <a:gd name="connsiteX83" fmla="*/ 823912 w 2857500"/>
              <a:gd name="connsiteY83" fmla="*/ 1519238 h 3214688"/>
              <a:gd name="connsiteX84" fmla="*/ 814387 w 2857500"/>
              <a:gd name="connsiteY84" fmla="*/ 1614488 h 3214688"/>
              <a:gd name="connsiteX85" fmla="*/ 833437 w 2857500"/>
              <a:gd name="connsiteY85" fmla="*/ 1662113 h 3214688"/>
              <a:gd name="connsiteX86" fmla="*/ 771525 w 2857500"/>
              <a:gd name="connsiteY86" fmla="*/ 1728788 h 3214688"/>
              <a:gd name="connsiteX87" fmla="*/ 714375 w 2857500"/>
              <a:gd name="connsiteY87" fmla="*/ 1804988 h 3214688"/>
              <a:gd name="connsiteX88" fmla="*/ 638175 w 2857500"/>
              <a:gd name="connsiteY88" fmla="*/ 1828800 h 3214688"/>
              <a:gd name="connsiteX89" fmla="*/ 638175 w 2857500"/>
              <a:gd name="connsiteY89" fmla="*/ 1828800 h 3214688"/>
              <a:gd name="connsiteX90" fmla="*/ 714375 w 2857500"/>
              <a:gd name="connsiteY90" fmla="*/ 1924050 h 3214688"/>
              <a:gd name="connsiteX91" fmla="*/ 747712 w 2857500"/>
              <a:gd name="connsiteY91" fmla="*/ 1976438 h 3214688"/>
              <a:gd name="connsiteX92" fmla="*/ 795337 w 2857500"/>
              <a:gd name="connsiteY92" fmla="*/ 2043113 h 3214688"/>
              <a:gd name="connsiteX93" fmla="*/ 857250 w 2857500"/>
              <a:gd name="connsiteY93" fmla="*/ 2109788 h 3214688"/>
              <a:gd name="connsiteX94" fmla="*/ 952500 w 2857500"/>
              <a:gd name="connsiteY94" fmla="*/ 2314575 h 3214688"/>
              <a:gd name="connsiteX95" fmla="*/ 1028700 w 2857500"/>
              <a:gd name="connsiteY95" fmla="*/ 2362200 h 3214688"/>
              <a:gd name="connsiteX96" fmla="*/ 1214437 w 2857500"/>
              <a:gd name="connsiteY96" fmla="*/ 2286000 h 3214688"/>
              <a:gd name="connsiteX97" fmla="*/ 1338262 w 2857500"/>
              <a:gd name="connsiteY97" fmla="*/ 2238375 h 3214688"/>
              <a:gd name="connsiteX98" fmla="*/ 1504950 w 2857500"/>
              <a:gd name="connsiteY98" fmla="*/ 2152650 h 3214688"/>
              <a:gd name="connsiteX99" fmla="*/ 1728787 w 2857500"/>
              <a:gd name="connsiteY99" fmla="*/ 2009775 h 3214688"/>
              <a:gd name="connsiteX100" fmla="*/ 1824037 w 2857500"/>
              <a:gd name="connsiteY100" fmla="*/ 1890713 h 3214688"/>
              <a:gd name="connsiteX101" fmla="*/ 2052637 w 2857500"/>
              <a:gd name="connsiteY101" fmla="*/ 1771650 h 3214688"/>
              <a:gd name="connsiteX102" fmla="*/ 2219325 w 2857500"/>
              <a:gd name="connsiteY102" fmla="*/ 1652588 h 3214688"/>
              <a:gd name="connsiteX103" fmla="*/ 2333625 w 2857500"/>
              <a:gd name="connsiteY103" fmla="*/ 1585913 h 3214688"/>
              <a:gd name="connsiteX104" fmla="*/ 2400300 w 2857500"/>
              <a:gd name="connsiteY104" fmla="*/ 1524000 h 3214688"/>
              <a:gd name="connsiteX105" fmla="*/ 2490787 w 2857500"/>
              <a:gd name="connsiteY105" fmla="*/ 1519238 h 3214688"/>
              <a:gd name="connsiteX106" fmla="*/ 2519362 w 2857500"/>
              <a:gd name="connsiteY106" fmla="*/ 1438275 h 3214688"/>
              <a:gd name="connsiteX107" fmla="*/ 2581275 w 2857500"/>
              <a:gd name="connsiteY107" fmla="*/ 1409700 h 3214688"/>
              <a:gd name="connsiteX108" fmla="*/ 2662237 w 2857500"/>
              <a:gd name="connsiteY108" fmla="*/ 1423988 h 3214688"/>
              <a:gd name="connsiteX109" fmla="*/ 2628900 w 2857500"/>
              <a:gd name="connsiteY109" fmla="*/ 1552575 h 3214688"/>
              <a:gd name="connsiteX110" fmla="*/ 2586037 w 2857500"/>
              <a:gd name="connsiteY110" fmla="*/ 1595438 h 3214688"/>
              <a:gd name="connsiteX111" fmla="*/ 2547937 w 2857500"/>
              <a:gd name="connsiteY111" fmla="*/ 1666875 h 3214688"/>
              <a:gd name="connsiteX112" fmla="*/ 2490787 w 2857500"/>
              <a:gd name="connsiteY112" fmla="*/ 1724025 h 3214688"/>
              <a:gd name="connsiteX113" fmla="*/ 2400300 w 2857500"/>
              <a:gd name="connsiteY113" fmla="*/ 1685925 h 3214688"/>
              <a:gd name="connsiteX114" fmla="*/ 2319337 w 2857500"/>
              <a:gd name="connsiteY114" fmla="*/ 1743075 h 3214688"/>
              <a:gd name="connsiteX115" fmla="*/ 2352675 w 2857500"/>
              <a:gd name="connsiteY115" fmla="*/ 1819275 h 3214688"/>
              <a:gd name="connsiteX116" fmla="*/ 2362200 w 2857500"/>
              <a:gd name="connsiteY116" fmla="*/ 1871663 h 3214688"/>
              <a:gd name="connsiteX117" fmla="*/ 2343150 w 2857500"/>
              <a:gd name="connsiteY117" fmla="*/ 1947863 h 3214688"/>
              <a:gd name="connsiteX118" fmla="*/ 2371725 w 2857500"/>
              <a:gd name="connsiteY118" fmla="*/ 2014538 h 3214688"/>
              <a:gd name="connsiteX119" fmla="*/ 2438400 w 2857500"/>
              <a:gd name="connsiteY119" fmla="*/ 2052638 h 3214688"/>
              <a:gd name="connsiteX120" fmla="*/ 2528887 w 2857500"/>
              <a:gd name="connsiteY120" fmla="*/ 2062163 h 3214688"/>
              <a:gd name="connsiteX121" fmla="*/ 2552700 w 2857500"/>
              <a:gd name="connsiteY121" fmla="*/ 2076450 h 3214688"/>
              <a:gd name="connsiteX122" fmla="*/ 2305050 w 2857500"/>
              <a:gd name="connsiteY122" fmla="*/ 2262188 h 3214688"/>
              <a:gd name="connsiteX123" fmla="*/ 2281237 w 2857500"/>
              <a:gd name="connsiteY123" fmla="*/ 2357438 h 3214688"/>
              <a:gd name="connsiteX124" fmla="*/ 2333625 w 2857500"/>
              <a:gd name="connsiteY124" fmla="*/ 2424113 h 3214688"/>
              <a:gd name="connsiteX125" fmla="*/ 2324100 w 2857500"/>
              <a:gd name="connsiteY125" fmla="*/ 2486025 h 3214688"/>
              <a:gd name="connsiteX126" fmla="*/ 2338387 w 2857500"/>
              <a:gd name="connsiteY126" fmla="*/ 2595563 h 3214688"/>
              <a:gd name="connsiteX127" fmla="*/ 2286000 w 2857500"/>
              <a:gd name="connsiteY127" fmla="*/ 2566988 h 3214688"/>
              <a:gd name="connsiteX128" fmla="*/ 2214562 w 2857500"/>
              <a:gd name="connsiteY128" fmla="*/ 2452688 h 3214688"/>
              <a:gd name="connsiteX129" fmla="*/ 2128837 w 2857500"/>
              <a:gd name="connsiteY129" fmla="*/ 2428875 h 3214688"/>
              <a:gd name="connsiteX130" fmla="*/ 2052637 w 2857500"/>
              <a:gd name="connsiteY130" fmla="*/ 2462213 h 3214688"/>
              <a:gd name="connsiteX131" fmla="*/ 1976437 w 2857500"/>
              <a:gd name="connsiteY131" fmla="*/ 2495550 h 3214688"/>
              <a:gd name="connsiteX132" fmla="*/ 1847850 w 2857500"/>
              <a:gd name="connsiteY132" fmla="*/ 2524125 h 3214688"/>
              <a:gd name="connsiteX133" fmla="*/ 1785937 w 2857500"/>
              <a:gd name="connsiteY133" fmla="*/ 2614613 h 3214688"/>
              <a:gd name="connsiteX134" fmla="*/ 1709737 w 2857500"/>
              <a:gd name="connsiteY134" fmla="*/ 2676525 h 3214688"/>
              <a:gd name="connsiteX135" fmla="*/ 1633537 w 2857500"/>
              <a:gd name="connsiteY135" fmla="*/ 2695575 h 3214688"/>
              <a:gd name="connsiteX136" fmla="*/ 1633537 w 2857500"/>
              <a:gd name="connsiteY136" fmla="*/ 2757488 h 3214688"/>
              <a:gd name="connsiteX137" fmla="*/ 1557337 w 2857500"/>
              <a:gd name="connsiteY137" fmla="*/ 2814638 h 3214688"/>
              <a:gd name="connsiteX138" fmla="*/ 1619250 w 2857500"/>
              <a:gd name="connsiteY138" fmla="*/ 2909888 h 3214688"/>
              <a:gd name="connsiteX139" fmla="*/ 1633537 w 2857500"/>
              <a:gd name="connsiteY139" fmla="*/ 3009900 h 3214688"/>
              <a:gd name="connsiteX140" fmla="*/ 1581150 w 2857500"/>
              <a:gd name="connsiteY140" fmla="*/ 3028950 h 3214688"/>
              <a:gd name="connsiteX141" fmla="*/ 1462087 w 2857500"/>
              <a:gd name="connsiteY141" fmla="*/ 3043238 h 3214688"/>
              <a:gd name="connsiteX142" fmla="*/ 1409700 w 2857500"/>
              <a:gd name="connsiteY142" fmla="*/ 3000375 h 3214688"/>
              <a:gd name="connsiteX143" fmla="*/ 1390650 w 2857500"/>
              <a:gd name="connsiteY143" fmla="*/ 2928938 h 3214688"/>
              <a:gd name="connsiteX144" fmla="*/ 1276350 w 2857500"/>
              <a:gd name="connsiteY144" fmla="*/ 2986088 h 3214688"/>
              <a:gd name="connsiteX145" fmla="*/ 1247775 w 2857500"/>
              <a:gd name="connsiteY145" fmla="*/ 3048000 h 3214688"/>
              <a:gd name="connsiteX146" fmla="*/ 1181100 w 2857500"/>
              <a:gd name="connsiteY146" fmla="*/ 3128963 h 3214688"/>
              <a:gd name="connsiteX147" fmla="*/ 1223962 w 2857500"/>
              <a:gd name="connsiteY147" fmla="*/ 3186113 h 3214688"/>
              <a:gd name="connsiteX0" fmla="*/ 1223962 w 2857500"/>
              <a:gd name="connsiteY0" fmla="*/ 3186113 h 3214688"/>
              <a:gd name="connsiteX1" fmla="*/ 1085850 w 2857500"/>
              <a:gd name="connsiteY1" fmla="*/ 3186113 h 3214688"/>
              <a:gd name="connsiteX2" fmla="*/ 1000125 w 2857500"/>
              <a:gd name="connsiteY2" fmla="*/ 3214688 h 3214688"/>
              <a:gd name="connsiteX3" fmla="*/ 995362 w 2857500"/>
              <a:gd name="connsiteY3" fmla="*/ 3181350 h 3214688"/>
              <a:gd name="connsiteX4" fmla="*/ 981075 w 2857500"/>
              <a:gd name="connsiteY4" fmla="*/ 3105150 h 3214688"/>
              <a:gd name="connsiteX5" fmla="*/ 914400 w 2857500"/>
              <a:gd name="connsiteY5" fmla="*/ 3033713 h 3214688"/>
              <a:gd name="connsiteX6" fmla="*/ 871537 w 2857500"/>
              <a:gd name="connsiteY6" fmla="*/ 2986088 h 3214688"/>
              <a:gd name="connsiteX7" fmla="*/ 790575 w 2857500"/>
              <a:gd name="connsiteY7" fmla="*/ 2990850 h 3214688"/>
              <a:gd name="connsiteX8" fmla="*/ 719137 w 2857500"/>
              <a:gd name="connsiteY8" fmla="*/ 2967038 h 3214688"/>
              <a:gd name="connsiteX9" fmla="*/ 723900 w 2857500"/>
              <a:gd name="connsiteY9" fmla="*/ 2843213 h 3214688"/>
              <a:gd name="connsiteX10" fmla="*/ 809625 w 2857500"/>
              <a:gd name="connsiteY10" fmla="*/ 2728913 h 3214688"/>
              <a:gd name="connsiteX11" fmla="*/ 919162 w 2857500"/>
              <a:gd name="connsiteY11" fmla="*/ 2657475 h 3214688"/>
              <a:gd name="connsiteX12" fmla="*/ 995362 w 2857500"/>
              <a:gd name="connsiteY12" fmla="*/ 2581275 h 3214688"/>
              <a:gd name="connsiteX13" fmla="*/ 985837 w 2857500"/>
              <a:gd name="connsiteY13" fmla="*/ 2519363 h 3214688"/>
              <a:gd name="connsiteX14" fmla="*/ 914400 w 2857500"/>
              <a:gd name="connsiteY14" fmla="*/ 2519363 h 3214688"/>
              <a:gd name="connsiteX15" fmla="*/ 790575 w 2857500"/>
              <a:gd name="connsiteY15" fmla="*/ 2538413 h 3214688"/>
              <a:gd name="connsiteX16" fmla="*/ 728662 w 2857500"/>
              <a:gd name="connsiteY16" fmla="*/ 2514600 h 3214688"/>
              <a:gd name="connsiteX17" fmla="*/ 657225 w 2857500"/>
              <a:gd name="connsiteY17" fmla="*/ 2462213 h 3214688"/>
              <a:gd name="connsiteX18" fmla="*/ 538162 w 2857500"/>
              <a:gd name="connsiteY18" fmla="*/ 2471738 h 3214688"/>
              <a:gd name="connsiteX19" fmla="*/ 542925 w 2857500"/>
              <a:gd name="connsiteY19" fmla="*/ 2495550 h 3214688"/>
              <a:gd name="connsiteX20" fmla="*/ 504825 w 2857500"/>
              <a:gd name="connsiteY20" fmla="*/ 2533650 h 3214688"/>
              <a:gd name="connsiteX21" fmla="*/ 447675 w 2857500"/>
              <a:gd name="connsiteY21" fmla="*/ 2509838 h 3214688"/>
              <a:gd name="connsiteX22" fmla="*/ 371475 w 2857500"/>
              <a:gd name="connsiteY22" fmla="*/ 2419350 h 3214688"/>
              <a:gd name="connsiteX23" fmla="*/ 328612 w 2857500"/>
              <a:gd name="connsiteY23" fmla="*/ 2419350 h 3214688"/>
              <a:gd name="connsiteX24" fmla="*/ 285750 w 2857500"/>
              <a:gd name="connsiteY24" fmla="*/ 2476500 h 3214688"/>
              <a:gd name="connsiteX25" fmla="*/ 238125 w 2857500"/>
              <a:gd name="connsiteY25" fmla="*/ 2471738 h 3214688"/>
              <a:gd name="connsiteX26" fmla="*/ 176212 w 2857500"/>
              <a:gd name="connsiteY26" fmla="*/ 2395538 h 3214688"/>
              <a:gd name="connsiteX27" fmla="*/ 157162 w 2857500"/>
              <a:gd name="connsiteY27" fmla="*/ 2238375 h 3214688"/>
              <a:gd name="connsiteX28" fmla="*/ 114300 w 2857500"/>
              <a:gd name="connsiteY28" fmla="*/ 2152650 h 3214688"/>
              <a:gd name="connsiteX29" fmla="*/ 14287 w 2857500"/>
              <a:gd name="connsiteY29" fmla="*/ 2081213 h 3214688"/>
              <a:gd name="connsiteX30" fmla="*/ 0 w 2857500"/>
              <a:gd name="connsiteY30" fmla="*/ 1976438 h 3214688"/>
              <a:gd name="connsiteX31" fmla="*/ 61912 w 2857500"/>
              <a:gd name="connsiteY31" fmla="*/ 1905000 h 3214688"/>
              <a:gd name="connsiteX32" fmla="*/ 442912 w 2857500"/>
              <a:gd name="connsiteY32" fmla="*/ 1590675 h 3214688"/>
              <a:gd name="connsiteX33" fmla="*/ 647700 w 2857500"/>
              <a:gd name="connsiteY33" fmla="*/ 1404938 h 3214688"/>
              <a:gd name="connsiteX34" fmla="*/ 838200 w 2857500"/>
              <a:gd name="connsiteY34" fmla="*/ 1204913 h 3214688"/>
              <a:gd name="connsiteX35" fmla="*/ 942975 w 2857500"/>
              <a:gd name="connsiteY35" fmla="*/ 1023938 h 3214688"/>
              <a:gd name="connsiteX36" fmla="*/ 1009650 w 2857500"/>
              <a:gd name="connsiteY36" fmla="*/ 923925 h 3214688"/>
              <a:gd name="connsiteX37" fmla="*/ 1338262 w 2857500"/>
              <a:gd name="connsiteY37" fmla="*/ 690563 h 3214688"/>
              <a:gd name="connsiteX38" fmla="*/ 1485900 w 2857500"/>
              <a:gd name="connsiteY38" fmla="*/ 585788 h 3214688"/>
              <a:gd name="connsiteX39" fmla="*/ 1476375 w 2857500"/>
              <a:gd name="connsiteY39" fmla="*/ 519113 h 3214688"/>
              <a:gd name="connsiteX40" fmla="*/ 1519237 w 2857500"/>
              <a:gd name="connsiteY40" fmla="*/ 452438 h 3214688"/>
              <a:gd name="connsiteX41" fmla="*/ 1700212 w 2857500"/>
              <a:gd name="connsiteY41" fmla="*/ 381000 h 3214688"/>
              <a:gd name="connsiteX42" fmla="*/ 1876425 w 2857500"/>
              <a:gd name="connsiteY42" fmla="*/ 233363 h 3214688"/>
              <a:gd name="connsiteX43" fmla="*/ 2000250 w 2857500"/>
              <a:gd name="connsiteY43" fmla="*/ 233363 h 3214688"/>
              <a:gd name="connsiteX44" fmla="*/ 2100262 w 2857500"/>
              <a:gd name="connsiteY44" fmla="*/ 190500 h 3214688"/>
              <a:gd name="connsiteX45" fmla="*/ 2143125 w 2857500"/>
              <a:gd name="connsiteY45" fmla="*/ 119063 h 3214688"/>
              <a:gd name="connsiteX46" fmla="*/ 2233612 w 2857500"/>
              <a:gd name="connsiteY46" fmla="*/ 76200 h 3214688"/>
              <a:gd name="connsiteX47" fmla="*/ 2347912 w 2857500"/>
              <a:gd name="connsiteY47" fmla="*/ 33338 h 3214688"/>
              <a:gd name="connsiteX48" fmla="*/ 2352675 w 2857500"/>
              <a:gd name="connsiteY48" fmla="*/ 0 h 3214688"/>
              <a:gd name="connsiteX49" fmla="*/ 2728913 w 2857500"/>
              <a:gd name="connsiteY49" fmla="*/ 4763 h 3214688"/>
              <a:gd name="connsiteX50" fmla="*/ 2857500 w 2857500"/>
              <a:gd name="connsiteY50" fmla="*/ 38100 h 3214688"/>
              <a:gd name="connsiteX51" fmla="*/ 2805112 w 2857500"/>
              <a:gd name="connsiteY51" fmla="*/ 42863 h 3214688"/>
              <a:gd name="connsiteX52" fmla="*/ 2638425 w 2857500"/>
              <a:gd name="connsiteY52" fmla="*/ 0 h 3214688"/>
              <a:gd name="connsiteX53" fmla="*/ 2557462 w 2857500"/>
              <a:gd name="connsiteY53" fmla="*/ 42863 h 3214688"/>
              <a:gd name="connsiteX54" fmla="*/ 2566987 w 2857500"/>
              <a:gd name="connsiteY54" fmla="*/ 228600 h 3214688"/>
              <a:gd name="connsiteX55" fmla="*/ 2552700 w 2857500"/>
              <a:gd name="connsiteY55" fmla="*/ 280988 h 3214688"/>
              <a:gd name="connsiteX56" fmla="*/ 2486025 w 2857500"/>
              <a:gd name="connsiteY56" fmla="*/ 285750 h 3214688"/>
              <a:gd name="connsiteX57" fmla="*/ 2409825 w 2857500"/>
              <a:gd name="connsiteY57" fmla="*/ 381000 h 3214688"/>
              <a:gd name="connsiteX58" fmla="*/ 2309812 w 2857500"/>
              <a:gd name="connsiteY58" fmla="*/ 390525 h 3214688"/>
              <a:gd name="connsiteX59" fmla="*/ 2176462 w 2857500"/>
              <a:gd name="connsiteY59" fmla="*/ 481013 h 3214688"/>
              <a:gd name="connsiteX60" fmla="*/ 2019300 w 2857500"/>
              <a:gd name="connsiteY60" fmla="*/ 590550 h 3214688"/>
              <a:gd name="connsiteX61" fmla="*/ 1971675 w 2857500"/>
              <a:gd name="connsiteY61" fmla="*/ 681038 h 3214688"/>
              <a:gd name="connsiteX62" fmla="*/ 1895475 w 2857500"/>
              <a:gd name="connsiteY62" fmla="*/ 814388 h 3214688"/>
              <a:gd name="connsiteX63" fmla="*/ 1924050 w 2857500"/>
              <a:gd name="connsiteY63" fmla="*/ 914400 h 3214688"/>
              <a:gd name="connsiteX64" fmla="*/ 1833562 w 2857500"/>
              <a:gd name="connsiteY64" fmla="*/ 1028701 h 3214688"/>
              <a:gd name="connsiteX65" fmla="*/ 1719262 w 2857500"/>
              <a:gd name="connsiteY65" fmla="*/ 995362 h 3214688"/>
              <a:gd name="connsiteX66" fmla="*/ 1757362 w 2857500"/>
              <a:gd name="connsiteY66" fmla="*/ 923925 h 3214688"/>
              <a:gd name="connsiteX67" fmla="*/ 1714500 w 2857500"/>
              <a:gd name="connsiteY67" fmla="*/ 876300 h 3214688"/>
              <a:gd name="connsiteX68" fmla="*/ 1600200 w 2857500"/>
              <a:gd name="connsiteY68" fmla="*/ 833438 h 3214688"/>
              <a:gd name="connsiteX69" fmla="*/ 1462087 w 2857500"/>
              <a:gd name="connsiteY69" fmla="*/ 847725 h 3214688"/>
              <a:gd name="connsiteX70" fmla="*/ 1328737 w 2857500"/>
              <a:gd name="connsiteY70" fmla="*/ 947738 h 3214688"/>
              <a:gd name="connsiteX71" fmla="*/ 1262062 w 2857500"/>
              <a:gd name="connsiteY71" fmla="*/ 966788 h 3214688"/>
              <a:gd name="connsiteX72" fmla="*/ 1233487 w 2857500"/>
              <a:gd name="connsiteY72" fmla="*/ 981075 h 3214688"/>
              <a:gd name="connsiteX73" fmla="*/ 1219200 w 2857500"/>
              <a:gd name="connsiteY73" fmla="*/ 1057275 h 3214688"/>
              <a:gd name="connsiteX74" fmla="*/ 1185862 w 2857500"/>
              <a:gd name="connsiteY74" fmla="*/ 1104900 h 3214688"/>
              <a:gd name="connsiteX75" fmla="*/ 1171575 w 2857500"/>
              <a:gd name="connsiteY75" fmla="*/ 1176338 h 3214688"/>
              <a:gd name="connsiteX76" fmla="*/ 1143000 w 2857500"/>
              <a:gd name="connsiteY76" fmla="*/ 1247775 h 3214688"/>
              <a:gd name="connsiteX77" fmla="*/ 1081087 w 2857500"/>
              <a:gd name="connsiteY77" fmla="*/ 1295400 h 3214688"/>
              <a:gd name="connsiteX78" fmla="*/ 1023937 w 2857500"/>
              <a:gd name="connsiteY78" fmla="*/ 1352550 h 3214688"/>
              <a:gd name="connsiteX79" fmla="*/ 1062037 w 2857500"/>
              <a:gd name="connsiteY79" fmla="*/ 1381125 h 3214688"/>
              <a:gd name="connsiteX80" fmla="*/ 1052512 w 2857500"/>
              <a:gd name="connsiteY80" fmla="*/ 1423988 h 3214688"/>
              <a:gd name="connsiteX81" fmla="*/ 942975 w 2857500"/>
              <a:gd name="connsiteY81" fmla="*/ 1452563 h 3214688"/>
              <a:gd name="connsiteX82" fmla="*/ 885825 w 2857500"/>
              <a:gd name="connsiteY82" fmla="*/ 1490663 h 3214688"/>
              <a:gd name="connsiteX83" fmla="*/ 823912 w 2857500"/>
              <a:gd name="connsiteY83" fmla="*/ 1519238 h 3214688"/>
              <a:gd name="connsiteX84" fmla="*/ 814387 w 2857500"/>
              <a:gd name="connsiteY84" fmla="*/ 1614488 h 3214688"/>
              <a:gd name="connsiteX85" fmla="*/ 833437 w 2857500"/>
              <a:gd name="connsiteY85" fmla="*/ 1662113 h 3214688"/>
              <a:gd name="connsiteX86" fmla="*/ 771525 w 2857500"/>
              <a:gd name="connsiteY86" fmla="*/ 1728788 h 3214688"/>
              <a:gd name="connsiteX87" fmla="*/ 714375 w 2857500"/>
              <a:gd name="connsiteY87" fmla="*/ 1804988 h 3214688"/>
              <a:gd name="connsiteX88" fmla="*/ 638175 w 2857500"/>
              <a:gd name="connsiteY88" fmla="*/ 1828800 h 3214688"/>
              <a:gd name="connsiteX89" fmla="*/ 638175 w 2857500"/>
              <a:gd name="connsiteY89" fmla="*/ 1828800 h 3214688"/>
              <a:gd name="connsiteX90" fmla="*/ 714375 w 2857500"/>
              <a:gd name="connsiteY90" fmla="*/ 1924050 h 3214688"/>
              <a:gd name="connsiteX91" fmla="*/ 747712 w 2857500"/>
              <a:gd name="connsiteY91" fmla="*/ 1976438 h 3214688"/>
              <a:gd name="connsiteX92" fmla="*/ 795337 w 2857500"/>
              <a:gd name="connsiteY92" fmla="*/ 2043113 h 3214688"/>
              <a:gd name="connsiteX93" fmla="*/ 857250 w 2857500"/>
              <a:gd name="connsiteY93" fmla="*/ 2109788 h 3214688"/>
              <a:gd name="connsiteX94" fmla="*/ 952500 w 2857500"/>
              <a:gd name="connsiteY94" fmla="*/ 2314575 h 3214688"/>
              <a:gd name="connsiteX95" fmla="*/ 1028700 w 2857500"/>
              <a:gd name="connsiteY95" fmla="*/ 2362200 h 3214688"/>
              <a:gd name="connsiteX96" fmla="*/ 1214437 w 2857500"/>
              <a:gd name="connsiteY96" fmla="*/ 2286000 h 3214688"/>
              <a:gd name="connsiteX97" fmla="*/ 1338262 w 2857500"/>
              <a:gd name="connsiteY97" fmla="*/ 2238375 h 3214688"/>
              <a:gd name="connsiteX98" fmla="*/ 1504950 w 2857500"/>
              <a:gd name="connsiteY98" fmla="*/ 2152650 h 3214688"/>
              <a:gd name="connsiteX99" fmla="*/ 1728787 w 2857500"/>
              <a:gd name="connsiteY99" fmla="*/ 2009775 h 3214688"/>
              <a:gd name="connsiteX100" fmla="*/ 1824037 w 2857500"/>
              <a:gd name="connsiteY100" fmla="*/ 1890713 h 3214688"/>
              <a:gd name="connsiteX101" fmla="*/ 2052637 w 2857500"/>
              <a:gd name="connsiteY101" fmla="*/ 1771650 h 3214688"/>
              <a:gd name="connsiteX102" fmla="*/ 2219325 w 2857500"/>
              <a:gd name="connsiteY102" fmla="*/ 1652588 h 3214688"/>
              <a:gd name="connsiteX103" fmla="*/ 2333625 w 2857500"/>
              <a:gd name="connsiteY103" fmla="*/ 1585913 h 3214688"/>
              <a:gd name="connsiteX104" fmla="*/ 2400300 w 2857500"/>
              <a:gd name="connsiteY104" fmla="*/ 1524000 h 3214688"/>
              <a:gd name="connsiteX105" fmla="*/ 2490787 w 2857500"/>
              <a:gd name="connsiteY105" fmla="*/ 1519238 h 3214688"/>
              <a:gd name="connsiteX106" fmla="*/ 2519362 w 2857500"/>
              <a:gd name="connsiteY106" fmla="*/ 1438275 h 3214688"/>
              <a:gd name="connsiteX107" fmla="*/ 2581275 w 2857500"/>
              <a:gd name="connsiteY107" fmla="*/ 1409700 h 3214688"/>
              <a:gd name="connsiteX108" fmla="*/ 2662237 w 2857500"/>
              <a:gd name="connsiteY108" fmla="*/ 1423988 h 3214688"/>
              <a:gd name="connsiteX109" fmla="*/ 2628900 w 2857500"/>
              <a:gd name="connsiteY109" fmla="*/ 1552575 h 3214688"/>
              <a:gd name="connsiteX110" fmla="*/ 2586037 w 2857500"/>
              <a:gd name="connsiteY110" fmla="*/ 1595438 h 3214688"/>
              <a:gd name="connsiteX111" fmla="*/ 2547937 w 2857500"/>
              <a:gd name="connsiteY111" fmla="*/ 1666875 h 3214688"/>
              <a:gd name="connsiteX112" fmla="*/ 2490787 w 2857500"/>
              <a:gd name="connsiteY112" fmla="*/ 1724025 h 3214688"/>
              <a:gd name="connsiteX113" fmla="*/ 2400300 w 2857500"/>
              <a:gd name="connsiteY113" fmla="*/ 1685925 h 3214688"/>
              <a:gd name="connsiteX114" fmla="*/ 2319337 w 2857500"/>
              <a:gd name="connsiteY114" fmla="*/ 1743075 h 3214688"/>
              <a:gd name="connsiteX115" fmla="*/ 2352675 w 2857500"/>
              <a:gd name="connsiteY115" fmla="*/ 1819275 h 3214688"/>
              <a:gd name="connsiteX116" fmla="*/ 2362200 w 2857500"/>
              <a:gd name="connsiteY116" fmla="*/ 1871663 h 3214688"/>
              <a:gd name="connsiteX117" fmla="*/ 2343150 w 2857500"/>
              <a:gd name="connsiteY117" fmla="*/ 1947863 h 3214688"/>
              <a:gd name="connsiteX118" fmla="*/ 2371725 w 2857500"/>
              <a:gd name="connsiteY118" fmla="*/ 2014538 h 3214688"/>
              <a:gd name="connsiteX119" fmla="*/ 2438400 w 2857500"/>
              <a:gd name="connsiteY119" fmla="*/ 2052638 h 3214688"/>
              <a:gd name="connsiteX120" fmla="*/ 2528887 w 2857500"/>
              <a:gd name="connsiteY120" fmla="*/ 2062163 h 3214688"/>
              <a:gd name="connsiteX121" fmla="*/ 2552700 w 2857500"/>
              <a:gd name="connsiteY121" fmla="*/ 2076450 h 3214688"/>
              <a:gd name="connsiteX122" fmla="*/ 2305050 w 2857500"/>
              <a:gd name="connsiteY122" fmla="*/ 2262188 h 3214688"/>
              <a:gd name="connsiteX123" fmla="*/ 2281237 w 2857500"/>
              <a:gd name="connsiteY123" fmla="*/ 2357438 h 3214688"/>
              <a:gd name="connsiteX124" fmla="*/ 2333625 w 2857500"/>
              <a:gd name="connsiteY124" fmla="*/ 2424113 h 3214688"/>
              <a:gd name="connsiteX125" fmla="*/ 2324100 w 2857500"/>
              <a:gd name="connsiteY125" fmla="*/ 2486025 h 3214688"/>
              <a:gd name="connsiteX126" fmla="*/ 2338387 w 2857500"/>
              <a:gd name="connsiteY126" fmla="*/ 2595563 h 3214688"/>
              <a:gd name="connsiteX127" fmla="*/ 2286000 w 2857500"/>
              <a:gd name="connsiteY127" fmla="*/ 2566988 h 3214688"/>
              <a:gd name="connsiteX128" fmla="*/ 2214562 w 2857500"/>
              <a:gd name="connsiteY128" fmla="*/ 2452688 h 3214688"/>
              <a:gd name="connsiteX129" fmla="*/ 2128837 w 2857500"/>
              <a:gd name="connsiteY129" fmla="*/ 2428875 h 3214688"/>
              <a:gd name="connsiteX130" fmla="*/ 2052637 w 2857500"/>
              <a:gd name="connsiteY130" fmla="*/ 2462213 h 3214688"/>
              <a:gd name="connsiteX131" fmla="*/ 1976437 w 2857500"/>
              <a:gd name="connsiteY131" fmla="*/ 2495550 h 3214688"/>
              <a:gd name="connsiteX132" fmla="*/ 1847850 w 2857500"/>
              <a:gd name="connsiteY132" fmla="*/ 2524125 h 3214688"/>
              <a:gd name="connsiteX133" fmla="*/ 1785937 w 2857500"/>
              <a:gd name="connsiteY133" fmla="*/ 2614613 h 3214688"/>
              <a:gd name="connsiteX134" fmla="*/ 1709737 w 2857500"/>
              <a:gd name="connsiteY134" fmla="*/ 2676525 h 3214688"/>
              <a:gd name="connsiteX135" fmla="*/ 1633537 w 2857500"/>
              <a:gd name="connsiteY135" fmla="*/ 2695575 h 3214688"/>
              <a:gd name="connsiteX136" fmla="*/ 1633537 w 2857500"/>
              <a:gd name="connsiteY136" fmla="*/ 2757488 h 3214688"/>
              <a:gd name="connsiteX137" fmla="*/ 1557337 w 2857500"/>
              <a:gd name="connsiteY137" fmla="*/ 2814638 h 3214688"/>
              <a:gd name="connsiteX138" fmla="*/ 1619250 w 2857500"/>
              <a:gd name="connsiteY138" fmla="*/ 2909888 h 3214688"/>
              <a:gd name="connsiteX139" fmla="*/ 1633537 w 2857500"/>
              <a:gd name="connsiteY139" fmla="*/ 3009900 h 3214688"/>
              <a:gd name="connsiteX140" fmla="*/ 1581150 w 2857500"/>
              <a:gd name="connsiteY140" fmla="*/ 3028950 h 3214688"/>
              <a:gd name="connsiteX141" fmla="*/ 1462087 w 2857500"/>
              <a:gd name="connsiteY141" fmla="*/ 3043238 h 3214688"/>
              <a:gd name="connsiteX142" fmla="*/ 1409700 w 2857500"/>
              <a:gd name="connsiteY142" fmla="*/ 3000375 h 3214688"/>
              <a:gd name="connsiteX143" fmla="*/ 1390650 w 2857500"/>
              <a:gd name="connsiteY143" fmla="*/ 2928938 h 3214688"/>
              <a:gd name="connsiteX144" fmla="*/ 1276350 w 2857500"/>
              <a:gd name="connsiteY144" fmla="*/ 2986088 h 3214688"/>
              <a:gd name="connsiteX145" fmla="*/ 1247775 w 2857500"/>
              <a:gd name="connsiteY145" fmla="*/ 3048000 h 3214688"/>
              <a:gd name="connsiteX146" fmla="*/ 1181100 w 2857500"/>
              <a:gd name="connsiteY146" fmla="*/ 3128963 h 3214688"/>
              <a:gd name="connsiteX147" fmla="*/ 1223962 w 2857500"/>
              <a:gd name="connsiteY147" fmla="*/ 3186113 h 3214688"/>
              <a:gd name="connsiteX0" fmla="*/ 1223962 w 2857500"/>
              <a:gd name="connsiteY0" fmla="*/ 3192231 h 3220806"/>
              <a:gd name="connsiteX1" fmla="*/ 1085850 w 2857500"/>
              <a:gd name="connsiteY1" fmla="*/ 3192231 h 3220806"/>
              <a:gd name="connsiteX2" fmla="*/ 1000125 w 2857500"/>
              <a:gd name="connsiteY2" fmla="*/ 3220806 h 3220806"/>
              <a:gd name="connsiteX3" fmla="*/ 995362 w 2857500"/>
              <a:gd name="connsiteY3" fmla="*/ 3187468 h 3220806"/>
              <a:gd name="connsiteX4" fmla="*/ 981075 w 2857500"/>
              <a:gd name="connsiteY4" fmla="*/ 3111268 h 3220806"/>
              <a:gd name="connsiteX5" fmla="*/ 914400 w 2857500"/>
              <a:gd name="connsiteY5" fmla="*/ 3039831 h 3220806"/>
              <a:gd name="connsiteX6" fmla="*/ 871537 w 2857500"/>
              <a:gd name="connsiteY6" fmla="*/ 2992206 h 3220806"/>
              <a:gd name="connsiteX7" fmla="*/ 790575 w 2857500"/>
              <a:gd name="connsiteY7" fmla="*/ 2996968 h 3220806"/>
              <a:gd name="connsiteX8" fmla="*/ 719137 w 2857500"/>
              <a:gd name="connsiteY8" fmla="*/ 2973156 h 3220806"/>
              <a:gd name="connsiteX9" fmla="*/ 723900 w 2857500"/>
              <a:gd name="connsiteY9" fmla="*/ 2849331 h 3220806"/>
              <a:gd name="connsiteX10" fmla="*/ 809625 w 2857500"/>
              <a:gd name="connsiteY10" fmla="*/ 2735031 h 3220806"/>
              <a:gd name="connsiteX11" fmla="*/ 919162 w 2857500"/>
              <a:gd name="connsiteY11" fmla="*/ 2663593 h 3220806"/>
              <a:gd name="connsiteX12" fmla="*/ 995362 w 2857500"/>
              <a:gd name="connsiteY12" fmla="*/ 2587393 h 3220806"/>
              <a:gd name="connsiteX13" fmla="*/ 985837 w 2857500"/>
              <a:gd name="connsiteY13" fmla="*/ 2525481 h 3220806"/>
              <a:gd name="connsiteX14" fmla="*/ 914400 w 2857500"/>
              <a:gd name="connsiteY14" fmla="*/ 2525481 h 3220806"/>
              <a:gd name="connsiteX15" fmla="*/ 790575 w 2857500"/>
              <a:gd name="connsiteY15" fmla="*/ 2544531 h 3220806"/>
              <a:gd name="connsiteX16" fmla="*/ 728662 w 2857500"/>
              <a:gd name="connsiteY16" fmla="*/ 2520718 h 3220806"/>
              <a:gd name="connsiteX17" fmla="*/ 657225 w 2857500"/>
              <a:gd name="connsiteY17" fmla="*/ 2468331 h 3220806"/>
              <a:gd name="connsiteX18" fmla="*/ 538162 w 2857500"/>
              <a:gd name="connsiteY18" fmla="*/ 2477856 h 3220806"/>
              <a:gd name="connsiteX19" fmla="*/ 542925 w 2857500"/>
              <a:gd name="connsiteY19" fmla="*/ 2501668 h 3220806"/>
              <a:gd name="connsiteX20" fmla="*/ 504825 w 2857500"/>
              <a:gd name="connsiteY20" fmla="*/ 2539768 h 3220806"/>
              <a:gd name="connsiteX21" fmla="*/ 447675 w 2857500"/>
              <a:gd name="connsiteY21" fmla="*/ 2515956 h 3220806"/>
              <a:gd name="connsiteX22" fmla="*/ 371475 w 2857500"/>
              <a:gd name="connsiteY22" fmla="*/ 2425468 h 3220806"/>
              <a:gd name="connsiteX23" fmla="*/ 328612 w 2857500"/>
              <a:gd name="connsiteY23" fmla="*/ 2425468 h 3220806"/>
              <a:gd name="connsiteX24" fmla="*/ 285750 w 2857500"/>
              <a:gd name="connsiteY24" fmla="*/ 2482618 h 3220806"/>
              <a:gd name="connsiteX25" fmla="*/ 238125 w 2857500"/>
              <a:gd name="connsiteY25" fmla="*/ 2477856 h 3220806"/>
              <a:gd name="connsiteX26" fmla="*/ 176212 w 2857500"/>
              <a:gd name="connsiteY26" fmla="*/ 2401656 h 3220806"/>
              <a:gd name="connsiteX27" fmla="*/ 157162 w 2857500"/>
              <a:gd name="connsiteY27" fmla="*/ 2244493 h 3220806"/>
              <a:gd name="connsiteX28" fmla="*/ 114300 w 2857500"/>
              <a:gd name="connsiteY28" fmla="*/ 2158768 h 3220806"/>
              <a:gd name="connsiteX29" fmla="*/ 14287 w 2857500"/>
              <a:gd name="connsiteY29" fmla="*/ 2087331 h 3220806"/>
              <a:gd name="connsiteX30" fmla="*/ 0 w 2857500"/>
              <a:gd name="connsiteY30" fmla="*/ 1982556 h 3220806"/>
              <a:gd name="connsiteX31" fmla="*/ 61912 w 2857500"/>
              <a:gd name="connsiteY31" fmla="*/ 1911118 h 3220806"/>
              <a:gd name="connsiteX32" fmla="*/ 442912 w 2857500"/>
              <a:gd name="connsiteY32" fmla="*/ 1596793 h 3220806"/>
              <a:gd name="connsiteX33" fmla="*/ 647700 w 2857500"/>
              <a:gd name="connsiteY33" fmla="*/ 1411056 h 3220806"/>
              <a:gd name="connsiteX34" fmla="*/ 838200 w 2857500"/>
              <a:gd name="connsiteY34" fmla="*/ 1211031 h 3220806"/>
              <a:gd name="connsiteX35" fmla="*/ 942975 w 2857500"/>
              <a:gd name="connsiteY35" fmla="*/ 1030056 h 3220806"/>
              <a:gd name="connsiteX36" fmla="*/ 1009650 w 2857500"/>
              <a:gd name="connsiteY36" fmla="*/ 930043 h 3220806"/>
              <a:gd name="connsiteX37" fmla="*/ 1338262 w 2857500"/>
              <a:gd name="connsiteY37" fmla="*/ 696681 h 3220806"/>
              <a:gd name="connsiteX38" fmla="*/ 1485900 w 2857500"/>
              <a:gd name="connsiteY38" fmla="*/ 591906 h 3220806"/>
              <a:gd name="connsiteX39" fmla="*/ 1476375 w 2857500"/>
              <a:gd name="connsiteY39" fmla="*/ 525231 h 3220806"/>
              <a:gd name="connsiteX40" fmla="*/ 1519237 w 2857500"/>
              <a:gd name="connsiteY40" fmla="*/ 458556 h 3220806"/>
              <a:gd name="connsiteX41" fmla="*/ 1700212 w 2857500"/>
              <a:gd name="connsiteY41" fmla="*/ 387118 h 3220806"/>
              <a:gd name="connsiteX42" fmla="*/ 1876425 w 2857500"/>
              <a:gd name="connsiteY42" fmla="*/ 239481 h 3220806"/>
              <a:gd name="connsiteX43" fmla="*/ 2000250 w 2857500"/>
              <a:gd name="connsiteY43" fmla="*/ 239481 h 3220806"/>
              <a:gd name="connsiteX44" fmla="*/ 2100262 w 2857500"/>
              <a:gd name="connsiteY44" fmla="*/ 196618 h 3220806"/>
              <a:gd name="connsiteX45" fmla="*/ 2143125 w 2857500"/>
              <a:gd name="connsiteY45" fmla="*/ 125181 h 3220806"/>
              <a:gd name="connsiteX46" fmla="*/ 2233612 w 2857500"/>
              <a:gd name="connsiteY46" fmla="*/ 82318 h 3220806"/>
              <a:gd name="connsiteX47" fmla="*/ 2347912 w 2857500"/>
              <a:gd name="connsiteY47" fmla="*/ 39456 h 3220806"/>
              <a:gd name="connsiteX48" fmla="*/ 2352675 w 2857500"/>
              <a:gd name="connsiteY48" fmla="*/ 6118 h 3220806"/>
              <a:gd name="connsiteX49" fmla="*/ 2728913 w 2857500"/>
              <a:gd name="connsiteY49" fmla="*/ 10881 h 3220806"/>
              <a:gd name="connsiteX50" fmla="*/ 2857500 w 2857500"/>
              <a:gd name="connsiteY50" fmla="*/ 44218 h 3220806"/>
              <a:gd name="connsiteX51" fmla="*/ 2805112 w 2857500"/>
              <a:gd name="connsiteY51" fmla="*/ 48981 h 3220806"/>
              <a:gd name="connsiteX52" fmla="*/ 2638425 w 2857500"/>
              <a:gd name="connsiteY52" fmla="*/ 6118 h 3220806"/>
              <a:gd name="connsiteX53" fmla="*/ 2557462 w 2857500"/>
              <a:gd name="connsiteY53" fmla="*/ 48981 h 3220806"/>
              <a:gd name="connsiteX54" fmla="*/ 2566987 w 2857500"/>
              <a:gd name="connsiteY54" fmla="*/ 234718 h 3220806"/>
              <a:gd name="connsiteX55" fmla="*/ 2552700 w 2857500"/>
              <a:gd name="connsiteY55" fmla="*/ 287106 h 3220806"/>
              <a:gd name="connsiteX56" fmla="*/ 2486025 w 2857500"/>
              <a:gd name="connsiteY56" fmla="*/ 291868 h 3220806"/>
              <a:gd name="connsiteX57" fmla="*/ 2409825 w 2857500"/>
              <a:gd name="connsiteY57" fmla="*/ 387118 h 3220806"/>
              <a:gd name="connsiteX58" fmla="*/ 2309812 w 2857500"/>
              <a:gd name="connsiteY58" fmla="*/ 396643 h 3220806"/>
              <a:gd name="connsiteX59" fmla="*/ 2176462 w 2857500"/>
              <a:gd name="connsiteY59" fmla="*/ 487131 h 3220806"/>
              <a:gd name="connsiteX60" fmla="*/ 2019300 w 2857500"/>
              <a:gd name="connsiteY60" fmla="*/ 596668 h 3220806"/>
              <a:gd name="connsiteX61" fmla="*/ 1971675 w 2857500"/>
              <a:gd name="connsiteY61" fmla="*/ 687156 h 3220806"/>
              <a:gd name="connsiteX62" fmla="*/ 1895475 w 2857500"/>
              <a:gd name="connsiteY62" fmla="*/ 820506 h 3220806"/>
              <a:gd name="connsiteX63" fmla="*/ 1924050 w 2857500"/>
              <a:gd name="connsiteY63" fmla="*/ 920518 h 3220806"/>
              <a:gd name="connsiteX64" fmla="*/ 1833562 w 2857500"/>
              <a:gd name="connsiteY64" fmla="*/ 1034819 h 3220806"/>
              <a:gd name="connsiteX65" fmla="*/ 1719262 w 2857500"/>
              <a:gd name="connsiteY65" fmla="*/ 1001480 h 3220806"/>
              <a:gd name="connsiteX66" fmla="*/ 1757362 w 2857500"/>
              <a:gd name="connsiteY66" fmla="*/ 930043 h 3220806"/>
              <a:gd name="connsiteX67" fmla="*/ 1714500 w 2857500"/>
              <a:gd name="connsiteY67" fmla="*/ 882418 h 3220806"/>
              <a:gd name="connsiteX68" fmla="*/ 1600200 w 2857500"/>
              <a:gd name="connsiteY68" fmla="*/ 839556 h 3220806"/>
              <a:gd name="connsiteX69" fmla="*/ 1462087 w 2857500"/>
              <a:gd name="connsiteY69" fmla="*/ 853843 h 3220806"/>
              <a:gd name="connsiteX70" fmla="*/ 1328737 w 2857500"/>
              <a:gd name="connsiteY70" fmla="*/ 953856 h 3220806"/>
              <a:gd name="connsiteX71" fmla="*/ 1262062 w 2857500"/>
              <a:gd name="connsiteY71" fmla="*/ 972906 h 3220806"/>
              <a:gd name="connsiteX72" fmla="*/ 1233487 w 2857500"/>
              <a:gd name="connsiteY72" fmla="*/ 987193 h 3220806"/>
              <a:gd name="connsiteX73" fmla="*/ 1219200 w 2857500"/>
              <a:gd name="connsiteY73" fmla="*/ 1063393 h 3220806"/>
              <a:gd name="connsiteX74" fmla="*/ 1185862 w 2857500"/>
              <a:gd name="connsiteY74" fmla="*/ 1111018 h 3220806"/>
              <a:gd name="connsiteX75" fmla="*/ 1171575 w 2857500"/>
              <a:gd name="connsiteY75" fmla="*/ 1182456 h 3220806"/>
              <a:gd name="connsiteX76" fmla="*/ 1143000 w 2857500"/>
              <a:gd name="connsiteY76" fmla="*/ 1253893 h 3220806"/>
              <a:gd name="connsiteX77" fmla="*/ 1081087 w 2857500"/>
              <a:gd name="connsiteY77" fmla="*/ 1301518 h 3220806"/>
              <a:gd name="connsiteX78" fmla="*/ 1023937 w 2857500"/>
              <a:gd name="connsiteY78" fmla="*/ 1358668 h 3220806"/>
              <a:gd name="connsiteX79" fmla="*/ 1062037 w 2857500"/>
              <a:gd name="connsiteY79" fmla="*/ 1387243 h 3220806"/>
              <a:gd name="connsiteX80" fmla="*/ 1052512 w 2857500"/>
              <a:gd name="connsiteY80" fmla="*/ 1430106 h 3220806"/>
              <a:gd name="connsiteX81" fmla="*/ 942975 w 2857500"/>
              <a:gd name="connsiteY81" fmla="*/ 1458681 h 3220806"/>
              <a:gd name="connsiteX82" fmla="*/ 885825 w 2857500"/>
              <a:gd name="connsiteY82" fmla="*/ 1496781 h 3220806"/>
              <a:gd name="connsiteX83" fmla="*/ 823912 w 2857500"/>
              <a:gd name="connsiteY83" fmla="*/ 1525356 h 3220806"/>
              <a:gd name="connsiteX84" fmla="*/ 814387 w 2857500"/>
              <a:gd name="connsiteY84" fmla="*/ 1620606 h 3220806"/>
              <a:gd name="connsiteX85" fmla="*/ 833437 w 2857500"/>
              <a:gd name="connsiteY85" fmla="*/ 1668231 h 3220806"/>
              <a:gd name="connsiteX86" fmla="*/ 771525 w 2857500"/>
              <a:gd name="connsiteY86" fmla="*/ 1734906 h 3220806"/>
              <a:gd name="connsiteX87" fmla="*/ 714375 w 2857500"/>
              <a:gd name="connsiteY87" fmla="*/ 1811106 h 3220806"/>
              <a:gd name="connsiteX88" fmla="*/ 638175 w 2857500"/>
              <a:gd name="connsiteY88" fmla="*/ 1834918 h 3220806"/>
              <a:gd name="connsiteX89" fmla="*/ 638175 w 2857500"/>
              <a:gd name="connsiteY89" fmla="*/ 1834918 h 3220806"/>
              <a:gd name="connsiteX90" fmla="*/ 714375 w 2857500"/>
              <a:gd name="connsiteY90" fmla="*/ 1930168 h 3220806"/>
              <a:gd name="connsiteX91" fmla="*/ 747712 w 2857500"/>
              <a:gd name="connsiteY91" fmla="*/ 1982556 h 3220806"/>
              <a:gd name="connsiteX92" fmla="*/ 795337 w 2857500"/>
              <a:gd name="connsiteY92" fmla="*/ 2049231 h 3220806"/>
              <a:gd name="connsiteX93" fmla="*/ 857250 w 2857500"/>
              <a:gd name="connsiteY93" fmla="*/ 2115906 h 3220806"/>
              <a:gd name="connsiteX94" fmla="*/ 952500 w 2857500"/>
              <a:gd name="connsiteY94" fmla="*/ 2320693 h 3220806"/>
              <a:gd name="connsiteX95" fmla="*/ 1028700 w 2857500"/>
              <a:gd name="connsiteY95" fmla="*/ 2368318 h 3220806"/>
              <a:gd name="connsiteX96" fmla="*/ 1214437 w 2857500"/>
              <a:gd name="connsiteY96" fmla="*/ 2292118 h 3220806"/>
              <a:gd name="connsiteX97" fmla="*/ 1338262 w 2857500"/>
              <a:gd name="connsiteY97" fmla="*/ 2244493 h 3220806"/>
              <a:gd name="connsiteX98" fmla="*/ 1504950 w 2857500"/>
              <a:gd name="connsiteY98" fmla="*/ 2158768 h 3220806"/>
              <a:gd name="connsiteX99" fmla="*/ 1728787 w 2857500"/>
              <a:gd name="connsiteY99" fmla="*/ 2015893 h 3220806"/>
              <a:gd name="connsiteX100" fmla="*/ 1824037 w 2857500"/>
              <a:gd name="connsiteY100" fmla="*/ 1896831 h 3220806"/>
              <a:gd name="connsiteX101" fmla="*/ 2052637 w 2857500"/>
              <a:gd name="connsiteY101" fmla="*/ 1777768 h 3220806"/>
              <a:gd name="connsiteX102" fmla="*/ 2219325 w 2857500"/>
              <a:gd name="connsiteY102" fmla="*/ 1658706 h 3220806"/>
              <a:gd name="connsiteX103" fmla="*/ 2333625 w 2857500"/>
              <a:gd name="connsiteY103" fmla="*/ 1592031 h 3220806"/>
              <a:gd name="connsiteX104" fmla="*/ 2400300 w 2857500"/>
              <a:gd name="connsiteY104" fmla="*/ 1530118 h 3220806"/>
              <a:gd name="connsiteX105" fmla="*/ 2490787 w 2857500"/>
              <a:gd name="connsiteY105" fmla="*/ 1525356 h 3220806"/>
              <a:gd name="connsiteX106" fmla="*/ 2519362 w 2857500"/>
              <a:gd name="connsiteY106" fmla="*/ 1444393 h 3220806"/>
              <a:gd name="connsiteX107" fmla="*/ 2581275 w 2857500"/>
              <a:gd name="connsiteY107" fmla="*/ 1415818 h 3220806"/>
              <a:gd name="connsiteX108" fmla="*/ 2662237 w 2857500"/>
              <a:gd name="connsiteY108" fmla="*/ 1430106 h 3220806"/>
              <a:gd name="connsiteX109" fmla="*/ 2628900 w 2857500"/>
              <a:gd name="connsiteY109" fmla="*/ 1558693 h 3220806"/>
              <a:gd name="connsiteX110" fmla="*/ 2586037 w 2857500"/>
              <a:gd name="connsiteY110" fmla="*/ 1601556 h 3220806"/>
              <a:gd name="connsiteX111" fmla="*/ 2547937 w 2857500"/>
              <a:gd name="connsiteY111" fmla="*/ 1672993 h 3220806"/>
              <a:gd name="connsiteX112" fmla="*/ 2490787 w 2857500"/>
              <a:gd name="connsiteY112" fmla="*/ 1730143 h 3220806"/>
              <a:gd name="connsiteX113" fmla="*/ 2400300 w 2857500"/>
              <a:gd name="connsiteY113" fmla="*/ 1692043 h 3220806"/>
              <a:gd name="connsiteX114" fmla="*/ 2319337 w 2857500"/>
              <a:gd name="connsiteY114" fmla="*/ 1749193 h 3220806"/>
              <a:gd name="connsiteX115" fmla="*/ 2352675 w 2857500"/>
              <a:gd name="connsiteY115" fmla="*/ 1825393 h 3220806"/>
              <a:gd name="connsiteX116" fmla="*/ 2362200 w 2857500"/>
              <a:gd name="connsiteY116" fmla="*/ 1877781 h 3220806"/>
              <a:gd name="connsiteX117" fmla="*/ 2343150 w 2857500"/>
              <a:gd name="connsiteY117" fmla="*/ 1953981 h 3220806"/>
              <a:gd name="connsiteX118" fmla="*/ 2371725 w 2857500"/>
              <a:gd name="connsiteY118" fmla="*/ 2020656 h 3220806"/>
              <a:gd name="connsiteX119" fmla="*/ 2438400 w 2857500"/>
              <a:gd name="connsiteY119" fmla="*/ 2058756 h 3220806"/>
              <a:gd name="connsiteX120" fmla="*/ 2528887 w 2857500"/>
              <a:gd name="connsiteY120" fmla="*/ 2068281 h 3220806"/>
              <a:gd name="connsiteX121" fmla="*/ 2552700 w 2857500"/>
              <a:gd name="connsiteY121" fmla="*/ 2082568 h 3220806"/>
              <a:gd name="connsiteX122" fmla="*/ 2305050 w 2857500"/>
              <a:gd name="connsiteY122" fmla="*/ 2268306 h 3220806"/>
              <a:gd name="connsiteX123" fmla="*/ 2281237 w 2857500"/>
              <a:gd name="connsiteY123" fmla="*/ 2363556 h 3220806"/>
              <a:gd name="connsiteX124" fmla="*/ 2333625 w 2857500"/>
              <a:gd name="connsiteY124" fmla="*/ 2430231 h 3220806"/>
              <a:gd name="connsiteX125" fmla="*/ 2324100 w 2857500"/>
              <a:gd name="connsiteY125" fmla="*/ 2492143 h 3220806"/>
              <a:gd name="connsiteX126" fmla="*/ 2338387 w 2857500"/>
              <a:gd name="connsiteY126" fmla="*/ 2601681 h 3220806"/>
              <a:gd name="connsiteX127" fmla="*/ 2286000 w 2857500"/>
              <a:gd name="connsiteY127" fmla="*/ 2573106 h 3220806"/>
              <a:gd name="connsiteX128" fmla="*/ 2214562 w 2857500"/>
              <a:gd name="connsiteY128" fmla="*/ 2458806 h 3220806"/>
              <a:gd name="connsiteX129" fmla="*/ 2128837 w 2857500"/>
              <a:gd name="connsiteY129" fmla="*/ 2434993 h 3220806"/>
              <a:gd name="connsiteX130" fmla="*/ 2052637 w 2857500"/>
              <a:gd name="connsiteY130" fmla="*/ 2468331 h 3220806"/>
              <a:gd name="connsiteX131" fmla="*/ 1976437 w 2857500"/>
              <a:gd name="connsiteY131" fmla="*/ 2501668 h 3220806"/>
              <a:gd name="connsiteX132" fmla="*/ 1847850 w 2857500"/>
              <a:gd name="connsiteY132" fmla="*/ 2530243 h 3220806"/>
              <a:gd name="connsiteX133" fmla="*/ 1785937 w 2857500"/>
              <a:gd name="connsiteY133" fmla="*/ 2620731 h 3220806"/>
              <a:gd name="connsiteX134" fmla="*/ 1709737 w 2857500"/>
              <a:gd name="connsiteY134" fmla="*/ 2682643 h 3220806"/>
              <a:gd name="connsiteX135" fmla="*/ 1633537 w 2857500"/>
              <a:gd name="connsiteY135" fmla="*/ 2701693 h 3220806"/>
              <a:gd name="connsiteX136" fmla="*/ 1633537 w 2857500"/>
              <a:gd name="connsiteY136" fmla="*/ 2763606 h 3220806"/>
              <a:gd name="connsiteX137" fmla="*/ 1557337 w 2857500"/>
              <a:gd name="connsiteY137" fmla="*/ 2820756 h 3220806"/>
              <a:gd name="connsiteX138" fmla="*/ 1619250 w 2857500"/>
              <a:gd name="connsiteY138" fmla="*/ 2916006 h 3220806"/>
              <a:gd name="connsiteX139" fmla="*/ 1633537 w 2857500"/>
              <a:gd name="connsiteY139" fmla="*/ 3016018 h 3220806"/>
              <a:gd name="connsiteX140" fmla="*/ 1581150 w 2857500"/>
              <a:gd name="connsiteY140" fmla="*/ 3035068 h 3220806"/>
              <a:gd name="connsiteX141" fmla="*/ 1462087 w 2857500"/>
              <a:gd name="connsiteY141" fmla="*/ 3049356 h 3220806"/>
              <a:gd name="connsiteX142" fmla="*/ 1409700 w 2857500"/>
              <a:gd name="connsiteY142" fmla="*/ 3006493 h 3220806"/>
              <a:gd name="connsiteX143" fmla="*/ 1390650 w 2857500"/>
              <a:gd name="connsiteY143" fmla="*/ 2935056 h 3220806"/>
              <a:gd name="connsiteX144" fmla="*/ 1276350 w 2857500"/>
              <a:gd name="connsiteY144" fmla="*/ 2992206 h 3220806"/>
              <a:gd name="connsiteX145" fmla="*/ 1247775 w 2857500"/>
              <a:gd name="connsiteY145" fmla="*/ 3054118 h 3220806"/>
              <a:gd name="connsiteX146" fmla="*/ 1181100 w 2857500"/>
              <a:gd name="connsiteY146" fmla="*/ 3135081 h 3220806"/>
              <a:gd name="connsiteX147" fmla="*/ 1223962 w 2857500"/>
              <a:gd name="connsiteY147" fmla="*/ 3192231 h 3220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2857500" h="3220806">
                <a:moveTo>
                  <a:pt x="1223962" y="3192231"/>
                </a:moveTo>
                <a:lnTo>
                  <a:pt x="1085850" y="3192231"/>
                </a:lnTo>
                <a:lnTo>
                  <a:pt x="1000125" y="3220806"/>
                </a:lnTo>
                <a:lnTo>
                  <a:pt x="995362" y="3187468"/>
                </a:lnTo>
                <a:lnTo>
                  <a:pt x="981075" y="3111268"/>
                </a:lnTo>
                <a:lnTo>
                  <a:pt x="914400" y="3039831"/>
                </a:lnTo>
                <a:lnTo>
                  <a:pt x="871537" y="2992206"/>
                </a:lnTo>
                <a:lnTo>
                  <a:pt x="790575" y="2996968"/>
                </a:lnTo>
                <a:lnTo>
                  <a:pt x="719137" y="2973156"/>
                </a:lnTo>
                <a:lnTo>
                  <a:pt x="723900" y="2849331"/>
                </a:lnTo>
                <a:lnTo>
                  <a:pt x="809625" y="2735031"/>
                </a:lnTo>
                <a:lnTo>
                  <a:pt x="919162" y="2663593"/>
                </a:lnTo>
                <a:lnTo>
                  <a:pt x="995362" y="2587393"/>
                </a:lnTo>
                <a:lnTo>
                  <a:pt x="985837" y="2525481"/>
                </a:lnTo>
                <a:lnTo>
                  <a:pt x="914400" y="2525481"/>
                </a:lnTo>
                <a:lnTo>
                  <a:pt x="790575" y="2544531"/>
                </a:lnTo>
                <a:lnTo>
                  <a:pt x="728662" y="2520718"/>
                </a:lnTo>
                <a:lnTo>
                  <a:pt x="657225" y="2468331"/>
                </a:lnTo>
                <a:lnTo>
                  <a:pt x="538162" y="2477856"/>
                </a:lnTo>
                <a:lnTo>
                  <a:pt x="542925" y="2501668"/>
                </a:lnTo>
                <a:lnTo>
                  <a:pt x="504825" y="2539768"/>
                </a:lnTo>
                <a:lnTo>
                  <a:pt x="447675" y="2515956"/>
                </a:lnTo>
                <a:lnTo>
                  <a:pt x="371475" y="2425468"/>
                </a:lnTo>
                <a:lnTo>
                  <a:pt x="328612" y="2425468"/>
                </a:lnTo>
                <a:lnTo>
                  <a:pt x="285750" y="2482618"/>
                </a:lnTo>
                <a:lnTo>
                  <a:pt x="238125" y="2477856"/>
                </a:lnTo>
                <a:lnTo>
                  <a:pt x="176212" y="2401656"/>
                </a:lnTo>
                <a:lnTo>
                  <a:pt x="157162" y="2244493"/>
                </a:lnTo>
                <a:lnTo>
                  <a:pt x="114300" y="2158768"/>
                </a:lnTo>
                <a:lnTo>
                  <a:pt x="14287" y="2087331"/>
                </a:lnTo>
                <a:lnTo>
                  <a:pt x="0" y="1982556"/>
                </a:lnTo>
                <a:lnTo>
                  <a:pt x="61912" y="1911118"/>
                </a:lnTo>
                <a:lnTo>
                  <a:pt x="442912" y="1596793"/>
                </a:lnTo>
                <a:lnTo>
                  <a:pt x="647700" y="1411056"/>
                </a:lnTo>
                <a:lnTo>
                  <a:pt x="838200" y="1211031"/>
                </a:lnTo>
                <a:lnTo>
                  <a:pt x="942975" y="1030056"/>
                </a:lnTo>
                <a:lnTo>
                  <a:pt x="1009650" y="930043"/>
                </a:lnTo>
                <a:lnTo>
                  <a:pt x="1338262" y="696681"/>
                </a:lnTo>
                <a:lnTo>
                  <a:pt x="1485900" y="591906"/>
                </a:lnTo>
                <a:lnTo>
                  <a:pt x="1476375" y="525231"/>
                </a:lnTo>
                <a:lnTo>
                  <a:pt x="1519237" y="458556"/>
                </a:lnTo>
                <a:lnTo>
                  <a:pt x="1700212" y="387118"/>
                </a:lnTo>
                <a:lnTo>
                  <a:pt x="1876425" y="239481"/>
                </a:lnTo>
                <a:lnTo>
                  <a:pt x="2000250" y="239481"/>
                </a:lnTo>
                <a:lnTo>
                  <a:pt x="2100262" y="196618"/>
                </a:lnTo>
                <a:lnTo>
                  <a:pt x="2143125" y="125181"/>
                </a:lnTo>
                <a:lnTo>
                  <a:pt x="2233612" y="82318"/>
                </a:lnTo>
                <a:lnTo>
                  <a:pt x="2347912" y="39456"/>
                </a:lnTo>
                <a:lnTo>
                  <a:pt x="2352675" y="6118"/>
                </a:lnTo>
                <a:lnTo>
                  <a:pt x="2728913" y="10881"/>
                </a:lnTo>
                <a:lnTo>
                  <a:pt x="2857500" y="44218"/>
                </a:lnTo>
                <a:lnTo>
                  <a:pt x="2805112" y="48981"/>
                </a:lnTo>
                <a:lnTo>
                  <a:pt x="2638425" y="6118"/>
                </a:lnTo>
                <a:cubicBezTo>
                  <a:pt x="2582862" y="-17694"/>
                  <a:pt x="2584450" y="34693"/>
                  <a:pt x="2557462" y="48981"/>
                </a:cubicBezTo>
                <a:lnTo>
                  <a:pt x="2566987" y="234718"/>
                </a:lnTo>
                <a:lnTo>
                  <a:pt x="2552700" y="287106"/>
                </a:lnTo>
                <a:lnTo>
                  <a:pt x="2486025" y="291868"/>
                </a:lnTo>
                <a:lnTo>
                  <a:pt x="2409825" y="387118"/>
                </a:lnTo>
                <a:lnTo>
                  <a:pt x="2309812" y="396643"/>
                </a:lnTo>
                <a:lnTo>
                  <a:pt x="2176462" y="487131"/>
                </a:lnTo>
                <a:lnTo>
                  <a:pt x="2019300" y="596668"/>
                </a:lnTo>
                <a:lnTo>
                  <a:pt x="1971675" y="687156"/>
                </a:lnTo>
                <a:lnTo>
                  <a:pt x="1895475" y="820506"/>
                </a:lnTo>
                <a:lnTo>
                  <a:pt x="1924050" y="920518"/>
                </a:lnTo>
                <a:lnTo>
                  <a:pt x="1833562" y="1034819"/>
                </a:lnTo>
                <a:lnTo>
                  <a:pt x="1719262" y="1001480"/>
                </a:lnTo>
                <a:lnTo>
                  <a:pt x="1757362" y="930043"/>
                </a:lnTo>
                <a:lnTo>
                  <a:pt x="1714500" y="882418"/>
                </a:lnTo>
                <a:lnTo>
                  <a:pt x="1600200" y="839556"/>
                </a:lnTo>
                <a:lnTo>
                  <a:pt x="1462087" y="853843"/>
                </a:lnTo>
                <a:lnTo>
                  <a:pt x="1328737" y="953856"/>
                </a:lnTo>
                <a:lnTo>
                  <a:pt x="1262062" y="972906"/>
                </a:lnTo>
                <a:lnTo>
                  <a:pt x="1233487" y="987193"/>
                </a:lnTo>
                <a:lnTo>
                  <a:pt x="1219200" y="1063393"/>
                </a:lnTo>
                <a:lnTo>
                  <a:pt x="1185862" y="1111018"/>
                </a:lnTo>
                <a:lnTo>
                  <a:pt x="1171575" y="1182456"/>
                </a:lnTo>
                <a:lnTo>
                  <a:pt x="1143000" y="1253893"/>
                </a:lnTo>
                <a:lnTo>
                  <a:pt x="1081087" y="1301518"/>
                </a:lnTo>
                <a:lnTo>
                  <a:pt x="1023937" y="1358668"/>
                </a:lnTo>
                <a:lnTo>
                  <a:pt x="1062037" y="1387243"/>
                </a:lnTo>
                <a:lnTo>
                  <a:pt x="1052512" y="1430106"/>
                </a:lnTo>
                <a:lnTo>
                  <a:pt x="942975" y="1458681"/>
                </a:lnTo>
                <a:lnTo>
                  <a:pt x="885825" y="1496781"/>
                </a:lnTo>
                <a:lnTo>
                  <a:pt x="823912" y="1525356"/>
                </a:lnTo>
                <a:lnTo>
                  <a:pt x="814387" y="1620606"/>
                </a:lnTo>
                <a:lnTo>
                  <a:pt x="833437" y="1668231"/>
                </a:lnTo>
                <a:lnTo>
                  <a:pt x="771525" y="1734906"/>
                </a:lnTo>
                <a:lnTo>
                  <a:pt x="714375" y="1811106"/>
                </a:lnTo>
                <a:lnTo>
                  <a:pt x="638175" y="1834918"/>
                </a:lnTo>
                <a:lnTo>
                  <a:pt x="638175" y="1834918"/>
                </a:lnTo>
                <a:lnTo>
                  <a:pt x="714375" y="1930168"/>
                </a:lnTo>
                <a:lnTo>
                  <a:pt x="747712" y="1982556"/>
                </a:lnTo>
                <a:lnTo>
                  <a:pt x="795337" y="2049231"/>
                </a:lnTo>
                <a:lnTo>
                  <a:pt x="857250" y="2115906"/>
                </a:lnTo>
                <a:lnTo>
                  <a:pt x="952500" y="2320693"/>
                </a:lnTo>
                <a:lnTo>
                  <a:pt x="1028700" y="2368318"/>
                </a:lnTo>
                <a:lnTo>
                  <a:pt x="1214437" y="2292118"/>
                </a:lnTo>
                <a:lnTo>
                  <a:pt x="1338262" y="2244493"/>
                </a:lnTo>
                <a:lnTo>
                  <a:pt x="1504950" y="2158768"/>
                </a:lnTo>
                <a:lnTo>
                  <a:pt x="1728787" y="2015893"/>
                </a:lnTo>
                <a:lnTo>
                  <a:pt x="1824037" y="1896831"/>
                </a:lnTo>
                <a:lnTo>
                  <a:pt x="2052637" y="1777768"/>
                </a:lnTo>
                <a:lnTo>
                  <a:pt x="2219325" y="1658706"/>
                </a:lnTo>
                <a:lnTo>
                  <a:pt x="2333625" y="1592031"/>
                </a:lnTo>
                <a:lnTo>
                  <a:pt x="2400300" y="1530118"/>
                </a:lnTo>
                <a:lnTo>
                  <a:pt x="2490787" y="1525356"/>
                </a:lnTo>
                <a:lnTo>
                  <a:pt x="2519362" y="1444393"/>
                </a:lnTo>
                <a:lnTo>
                  <a:pt x="2581275" y="1415818"/>
                </a:lnTo>
                <a:lnTo>
                  <a:pt x="2662237" y="1430106"/>
                </a:lnTo>
                <a:lnTo>
                  <a:pt x="2628900" y="1558693"/>
                </a:lnTo>
                <a:lnTo>
                  <a:pt x="2586037" y="1601556"/>
                </a:lnTo>
                <a:lnTo>
                  <a:pt x="2547937" y="1672993"/>
                </a:lnTo>
                <a:lnTo>
                  <a:pt x="2490787" y="1730143"/>
                </a:lnTo>
                <a:lnTo>
                  <a:pt x="2400300" y="1692043"/>
                </a:lnTo>
                <a:lnTo>
                  <a:pt x="2319337" y="1749193"/>
                </a:lnTo>
                <a:lnTo>
                  <a:pt x="2352675" y="1825393"/>
                </a:lnTo>
                <a:lnTo>
                  <a:pt x="2362200" y="1877781"/>
                </a:lnTo>
                <a:lnTo>
                  <a:pt x="2343150" y="1953981"/>
                </a:lnTo>
                <a:lnTo>
                  <a:pt x="2371725" y="2020656"/>
                </a:lnTo>
                <a:lnTo>
                  <a:pt x="2438400" y="2058756"/>
                </a:lnTo>
                <a:lnTo>
                  <a:pt x="2528887" y="2068281"/>
                </a:lnTo>
                <a:lnTo>
                  <a:pt x="2552700" y="2082568"/>
                </a:lnTo>
                <a:lnTo>
                  <a:pt x="2305050" y="2268306"/>
                </a:lnTo>
                <a:lnTo>
                  <a:pt x="2281237" y="2363556"/>
                </a:lnTo>
                <a:lnTo>
                  <a:pt x="2333625" y="2430231"/>
                </a:lnTo>
                <a:lnTo>
                  <a:pt x="2324100" y="2492143"/>
                </a:lnTo>
                <a:lnTo>
                  <a:pt x="2338387" y="2601681"/>
                </a:lnTo>
                <a:lnTo>
                  <a:pt x="2286000" y="2573106"/>
                </a:lnTo>
                <a:lnTo>
                  <a:pt x="2214562" y="2458806"/>
                </a:lnTo>
                <a:lnTo>
                  <a:pt x="2128837" y="2434993"/>
                </a:lnTo>
                <a:lnTo>
                  <a:pt x="2052637" y="2468331"/>
                </a:lnTo>
                <a:lnTo>
                  <a:pt x="1976437" y="2501668"/>
                </a:lnTo>
                <a:lnTo>
                  <a:pt x="1847850" y="2530243"/>
                </a:lnTo>
                <a:lnTo>
                  <a:pt x="1785937" y="2620731"/>
                </a:lnTo>
                <a:lnTo>
                  <a:pt x="1709737" y="2682643"/>
                </a:lnTo>
                <a:lnTo>
                  <a:pt x="1633537" y="2701693"/>
                </a:lnTo>
                <a:lnTo>
                  <a:pt x="1633537" y="2763606"/>
                </a:lnTo>
                <a:lnTo>
                  <a:pt x="1557337" y="2820756"/>
                </a:lnTo>
                <a:lnTo>
                  <a:pt x="1619250" y="2916006"/>
                </a:lnTo>
                <a:lnTo>
                  <a:pt x="1633537" y="3016018"/>
                </a:lnTo>
                <a:lnTo>
                  <a:pt x="1581150" y="3035068"/>
                </a:lnTo>
                <a:lnTo>
                  <a:pt x="1462087" y="3049356"/>
                </a:lnTo>
                <a:lnTo>
                  <a:pt x="1409700" y="3006493"/>
                </a:lnTo>
                <a:lnTo>
                  <a:pt x="1390650" y="2935056"/>
                </a:lnTo>
                <a:lnTo>
                  <a:pt x="1276350" y="2992206"/>
                </a:lnTo>
                <a:lnTo>
                  <a:pt x="1247775" y="3054118"/>
                </a:lnTo>
                <a:lnTo>
                  <a:pt x="1181100" y="3135081"/>
                </a:lnTo>
                <a:lnTo>
                  <a:pt x="1223962" y="3192231"/>
                </a:lnTo>
                <a:close/>
              </a:path>
            </a:pathLst>
          </a:cu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reihandform 4"/>
          <p:cNvSpPr/>
          <p:nvPr/>
        </p:nvSpPr>
        <p:spPr>
          <a:xfrm>
            <a:off x="6005513" y="3243263"/>
            <a:ext cx="1638697" cy="2881312"/>
          </a:xfrm>
          <a:custGeom>
            <a:avLst/>
            <a:gdLst>
              <a:gd name="connsiteX0" fmla="*/ 1619250 w 1625308"/>
              <a:gd name="connsiteY0" fmla="*/ 0 h 2881312"/>
              <a:gd name="connsiteX1" fmla="*/ 1524000 w 1625308"/>
              <a:gd name="connsiteY1" fmla="*/ 4762 h 2881312"/>
              <a:gd name="connsiteX2" fmla="*/ 1414462 w 1625308"/>
              <a:gd name="connsiteY2" fmla="*/ 100012 h 2881312"/>
              <a:gd name="connsiteX3" fmla="*/ 1371600 w 1625308"/>
              <a:gd name="connsiteY3" fmla="*/ 228600 h 2881312"/>
              <a:gd name="connsiteX4" fmla="*/ 1400175 w 1625308"/>
              <a:gd name="connsiteY4" fmla="*/ 290512 h 2881312"/>
              <a:gd name="connsiteX5" fmla="*/ 1462087 w 1625308"/>
              <a:gd name="connsiteY5" fmla="*/ 333375 h 2881312"/>
              <a:gd name="connsiteX6" fmla="*/ 1423987 w 1625308"/>
              <a:gd name="connsiteY6" fmla="*/ 357187 h 2881312"/>
              <a:gd name="connsiteX7" fmla="*/ 1390650 w 1625308"/>
              <a:gd name="connsiteY7" fmla="*/ 428625 h 2881312"/>
              <a:gd name="connsiteX8" fmla="*/ 1395412 w 1625308"/>
              <a:gd name="connsiteY8" fmla="*/ 485775 h 2881312"/>
              <a:gd name="connsiteX9" fmla="*/ 1447800 w 1625308"/>
              <a:gd name="connsiteY9" fmla="*/ 552450 h 2881312"/>
              <a:gd name="connsiteX10" fmla="*/ 1495425 w 1625308"/>
              <a:gd name="connsiteY10" fmla="*/ 566737 h 2881312"/>
              <a:gd name="connsiteX11" fmla="*/ 1538287 w 1625308"/>
              <a:gd name="connsiteY11" fmla="*/ 542925 h 2881312"/>
              <a:gd name="connsiteX12" fmla="*/ 1514475 w 1625308"/>
              <a:gd name="connsiteY12" fmla="*/ 471487 h 2881312"/>
              <a:gd name="connsiteX13" fmla="*/ 1552575 w 1625308"/>
              <a:gd name="connsiteY13" fmla="*/ 438150 h 2881312"/>
              <a:gd name="connsiteX14" fmla="*/ 1619250 w 1625308"/>
              <a:gd name="connsiteY14" fmla="*/ 466725 h 2881312"/>
              <a:gd name="connsiteX15" fmla="*/ 1566862 w 1625308"/>
              <a:gd name="connsiteY15" fmla="*/ 552450 h 2881312"/>
              <a:gd name="connsiteX16" fmla="*/ 1524000 w 1625308"/>
              <a:gd name="connsiteY16" fmla="*/ 642937 h 2881312"/>
              <a:gd name="connsiteX17" fmla="*/ 1466850 w 1625308"/>
              <a:gd name="connsiteY17" fmla="*/ 647700 h 2881312"/>
              <a:gd name="connsiteX18" fmla="*/ 1385887 w 1625308"/>
              <a:gd name="connsiteY18" fmla="*/ 666750 h 2881312"/>
              <a:gd name="connsiteX19" fmla="*/ 1328737 w 1625308"/>
              <a:gd name="connsiteY19" fmla="*/ 619125 h 2881312"/>
              <a:gd name="connsiteX20" fmla="*/ 1257300 w 1625308"/>
              <a:gd name="connsiteY20" fmla="*/ 561975 h 2881312"/>
              <a:gd name="connsiteX21" fmla="*/ 1285875 w 1625308"/>
              <a:gd name="connsiteY21" fmla="*/ 652462 h 2881312"/>
              <a:gd name="connsiteX22" fmla="*/ 1328737 w 1625308"/>
              <a:gd name="connsiteY22" fmla="*/ 681037 h 2881312"/>
              <a:gd name="connsiteX23" fmla="*/ 1352550 w 1625308"/>
              <a:gd name="connsiteY23" fmla="*/ 709612 h 2881312"/>
              <a:gd name="connsiteX24" fmla="*/ 1433512 w 1625308"/>
              <a:gd name="connsiteY24" fmla="*/ 738187 h 2881312"/>
              <a:gd name="connsiteX25" fmla="*/ 1443037 w 1625308"/>
              <a:gd name="connsiteY25" fmla="*/ 757237 h 2881312"/>
              <a:gd name="connsiteX26" fmla="*/ 1281112 w 1625308"/>
              <a:gd name="connsiteY26" fmla="*/ 914400 h 2881312"/>
              <a:gd name="connsiteX27" fmla="*/ 1228725 w 1625308"/>
              <a:gd name="connsiteY27" fmla="*/ 971550 h 2881312"/>
              <a:gd name="connsiteX28" fmla="*/ 1247775 w 1625308"/>
              <a:gd name="connsiteY28" fmla="*/ 1038225 h 2881312"/>
              <a:gd name="connsiteX29" fmla="*/ 1285875 w 1625308"/>
              <a:gd name="connsiteY29" fmla="*/ 1085850 h 2881312"/>
              <a:gd name="connsiteX30" fmla="*/ 1266825 w 1625308"/>
              <a:gd name="connsiteY30" fmla="*/ 1090612 h 2881312"/>
              <a:gd name="connsiteX31" fmla="*/ 1109662 w 1625308"/>
              <a:gd name="connsiteY31" fmla="*/ 942975 h 2881312"/>
              <a:gd name="connsiteX32" fmla="*/ 1019175 w 1625308"/>
              <a:gd name="connsiteY32" fmla="*/ 881062 h 2881312"/>
              <a:gd name="connsiteX33" fmla="*/ 890587 w 1625308"/>
              <a:gd name="connsiteY33" fmla="*/ 909637 h 2881312"/>
              <a:gd name="connsiteX34" fmla="*/ 804862 w 1625308"/>
              <a:gd name="connsiteY34" fmla="*/ 947737 h 2881312"/>
              <a:gd name="connsiteX35" fmla="*/ 790575 w 1625308"/>
              <a:gd name="connsiteY35" fmla="*/ 985837 h 2881312"/>
              <a:gd name="connsiteX36" fmla="*/ 885825 w 1625308"/>
              <a:gd name="connsiteY36" fmla="*/ 1128712 h 2881312"/>
              <a:gd name="connsiteX37" fmla="*/ 1000125 w 1625308"/>
              <a:gd name="connsiteY37" fmla="*/ 1304925 h 2881312"/>
              <a:gd name="connsiteX38" fmla="*/ 1000125 w 1625308"/>
              <a:gd name="connsiteY38" fmla="*/ 1338262 h 2881312"/>
              <a:gd name="connsiteX39" fmla="*/ 923925 w 1625308"/>
              <a:gd name="connsiteY39" fmla="*/ 1309687 h 2881312"/>
              <a:gd name="connsiteX40" fmla="*/ 823912 w 1625308"/>
              <a:gd name="connsiteY40" fmla="*/ 1362075 h 2881312"/>
              <a:gd name="connsiteX41" fmla="*/ 785812 w 1625308"/>
              <a:gd name="connsiteY41" fmla="*/ 1366837 h 2881312"/>
              <a:gd name="connsiteX42" fmla="*/ 657225 w 1625308"/>
              <a:gd name="connsiteY42" fmla="*/ 1304925 h 2881312"/>
              <a:gd name="connsiteX43" fmla="*/ 685800 w 1625308"/>
              <a:gd name="connsiteY43" fmla="*/ 1466850 h 2881312"/>
              <a:gd name="connsiteX44" fmla="*/ 771525 w 1625308"/>
              <a:gd name="connsiteY44" fmla="*/ 1590675 h 2881312"/>
              <a:gd name="connsiteX45" fmla="*/ 762000 w 1625308"/>
              <a:gd name="connsiteY45" fmla="*/ 1647825 h 2881312"/>
              <a:gd name="connsiteX46" fmla="*/ 709612 w 1625308"/>
              <a:gd name="connsiteY46" fmla="*/ 1662112 h 2881312"/>
              <a:gd name="connsiteX47" fmla="*/ 638175 w 1625308"/>
              <a:gd name="connsiteY47" fmla="*/ 1595437 h 2881312"/>
              <a:gd name="connsiteX48" fmla="*/ 528637 w 1625308"/>
              <a:gd name="connsiteY48" fmla="*/ 1500187 h 2881312"/>
              <a:gd name="connsiteX49" fmla="*/ 481012 w 1625308"/>
              <a:gd name="connsiteY49" fmla="*/ 1485900 h 2881312"/>
              <a:gd name="connsiteX50" fmla="*/ 404812 w 1625308"/>
              <a:gd name="connsiteY50" fmla="*/ 1509712 h 2881312"/>
              <a:gd name="connsiteX51" fmla="*/ 385762 w 1625308"/>
              <a:gd name="connsiteY51" fmla="*/ 1557337 h 2881312"/>
              <a:gd name="connsiteX52" fmla="*/ 400050 w 1625308"/>
              <a:gd name="connsiteY52" fmla="*/ 1604962 h 2881312"/>
              <a:gd name="connsiteX53" fmla="*/ 457200 w 1625308"/>
              <a:gd name="connsiteY53" fmla="*/ 1685925 h 2881312"/>
              <a:gd name="connsiteX54" fmla="*/ 485775 w 1625308"/>
              <a:gd name="connsiteY54" fmla="*/ 1724025 h 2881312"/>
              <a:gd name="connsiteX55" fmla="*/ 476250 w 1625308"/>
              <a:gd name="connsiteY55" fmla="*/ 1776412 h 2881312"/>
              <a:gd name="connsiteX56" fmla="*/ 461962 w 1625308"/>
              <a:gd name="connsiteY56" fmla="*/ 1809750 h 2881312"/>
              <a:gd name="connsiteX57" fmla="*/ 476250 w 1625308"/>
              <a:gd name="connsiteY57" fmla="*/ 1885950 h 2881312"/>
              <a:gd name="connsiteX58" fmla="*/ 471487 w 1625308"/>
              <a:gd name="connsiteY58" fmla="*/ 1924050 h 2881312"/>
              <a:gd name="connsiteX59" fmla="*/ 428625 w 1625308"/>
              <a:gd name="connsiteY59" fmla="*/ 1981200 h 2881312"/>
              <a:gd name="connsiteX60" fmla="*/ 376237 w 1625308"/>
              <a:gd name="connsiteY60" fmla="*/ 1990725 h 2881312"/>
              <a:gd name="connsiteX61" fmla="*/ 309562 w 1625308"/>
              <a:gd name="connsiteY61" fmla="*/ 1952625 h 2881312"/>
              <a:gd name="connsiteX62" fmla="*/ 247650 w 1625308"/>
              <a:gd name="connsiteY62" fmla="*/ 1919287 h 2881312"/>
              <a:gd name="connsiteX63" fmla="*/ 180975 w 1625308"/>
              <a:gd name="connsiteY63" fmla="*/ 1919287 h 2881312"/>
              <a:gd name="connsiteX64" fmla="*/ 180975 w 1625308"/>
              <a:gd name="connsiteY64" fmla="*/ 1919287 h 2881312"/>
              <a:gd name="connsiteX65" fmla="*/ 190500 w 1625308"/>
              <a:gd name="connsiteY65" fmla="*/ 2043112 h 2881312"/>
              <a:gd name="connsiteX66" fmla="*/ 323850 w 1625308"/>
              <a:gd name="connsiteY66" fmla="*/ 2157412 h 2881312"/>
              <a:gd name="connsiteX67" fmla="*/ 452437 w 1625308"/>
              <a:gd name="connsiteY67" fmla="*/ 2257425 h 2881312"/>
              <a:gd name="connsiteX68" fmla="*/ 619125 w 1625308"/>
              <a:gd name="connsiteY68" fmla="*/ 2443162 h 2881312"/>
              <a:gd name="connsiteX69" fmla="*/ 619125 w 1625308"/>
              <a:gd name="connsiteY69" fmla="*/ 2495550 h 2881312"/>
              <a:gd name="connsiteX70" fmla="*/ 585787 w 1625308"/>
              <a:gd name="connsiteY70" fmla="*/ 2576512 h 2881312"/>
              <a:gd name="connsiteX71" fmla="*/ 519112 w 1625308"/>
              <a:gd name="connsiteY71" fmla="*/ 2624137 h 2881312"/>
              <a:gd name="connsiteX72" fmla="*/ 400050 w 1625308"/>
              <a:gd name="connsiteY72" fmla="*/ 2652712 h 2881312"/>
              <a:gd name="connsiteX73" fmla="*/ 347662 w 1625308"/>
              <a:gd name="connsiteY73" fmla="*/ 2638425 h 2881312"/>
              <a:gd name="connsiteX74" fmla="*/ 319087 w 1625308"/>
              <a:gd name="connsiteY74" fmla="*/ 2681287 h 2881312"/>
              <a:gd name="connsiteX75" fmla="*/ 257175 w 1625308"/>
              <a:gd name="connsiteY75" fmla="*/ 2667000 h 2881312"/>
              <a:gd name="connsiteX76" fmla="*/ 185737 w 1625308"/>
              <a:gd name="connsiteY76" fmla="*/ 2700337 h 2881312"/>
              <a:gd name="connsiteX77" fmla="*/ 133350 w 1625308"/>
              <a:gd name="connsiteY77" fmla="*/ 2743200 h 2881312"/>
              <a:gd name="connsiteX78" fmla="*/ 57150 w 1625308"/>
              <a:gd name="connsiteY78" fmla="*/ 2762250 h 2881312"/>
              <a:gd name="connsiteX79" fmla="*/ 9525 w 1625308"/>
              <a:gd name="connsiteY79" fmla="*/ 2833687 h 2881312"/>
              <a:gd name="connsiteX80" fmla="*/ 0 w 1625308"/>
              <a:gd name="connsiteY80" fmla="*/ 2876550 h 2881312"/>
              <a:gd name="connsiteX81" fmla="*/ 61912 w 1625308"/>
              <a:gd name="connsiteY81" fmla="*/ 2881312 h 2881312"/>
              <a:gd name="connsiteX82" fmla="*/ 176212 w 1625308"/>
              <a:gd name="connsiteY82" fmla="*/ 2862262 h 2881312"/>
              <a:gd name="connsiteX83" fmla="*/ 276225 w 1625308"/>
              <a:gd name="connsiteY83" fmla="*/ 2847975 h 2881312"/>
              <a:gd name="connsiteX84" fmla="*/ 352425 w 1625308"/>
              <a:gd name="connsiteY84" fmla="*/ 2767012 h 2881312"/>
              <a:gd name="connsiteX85" fmla="*/ 414337 w 1625308"/>
              <a:gd name="connsiteY85" fmla="*/ 2752725 h 2881312"/>
              <a:gd name="connsiteX86" fmla="*/ 442912 w 1625308"/>
              <a:gd name="connsiteY86" fmla="*/ 2767012 h 2881312"/>
              <a:gd name="connsiteX87" fmla="*/ 485775 w 1625308"/>
              <a:gd name="connsiteY87" fmla="*/ 2814637 h 2881312"/>
              <a:gd name="connsiteX88" fmla="*/ 523875 w 1625308"/>
              <a:gd name="connsiteY88" fmla="*/ 2838450 h 2881312"/>
              <a:gd name="connsiteX89" fmla="*/ 600075 w 1625308"/>
              <a:gd name="connsiteY89" fmla="*/ 2781300 h 2881312"/>
              <a:gd name="connsiteX90" fmla="*/ 642937 w 1625308"/>
              <a:gd name="connsiteY90" fmla="*/ 2719387 h 2881312"/>
              <a:gd name="connsiteX91" fmla="*/ 747712 w 1625308"/>
              <a:gd name="connsiteY91" fmla="*/ 2690812 h 2881312"/>
              <a:gd name="connsiteX92" fmla="*/ 752475 w 1625308"/>
              <a:gd name="connsiteY92" fmla="*/ 2771775 h 2881312"/>
              <a:gd name="connsiteX93" fmla="*/ 804862 w 1625308"/>
              <a:gd name="connsiteY93" fmla="*/ 2790825 h 2881312"/>
              <a:gd name="connsiteX94" fmla="*/ 871537 w 1625308"/>
              <a:gd name="connsiteY94" fmla="*/ 2809875 h 2881312"/>
              <a:gd name="connsiteX95" fmla="*/ 985837 w 1625308"/>
              <a:gd name="connsiteY95" fmla="*/ 2752725 h 2881312"/>
              <a:gd name="connsiteX96" fmla="*/ 604837 w 1625308"/>
              <a:gd name="connsiteY96" fmla="*/ 2252662 h 2881312"/>
              <a:gd name="connsiteX97" fmla="*/ 728662 w 1625308"/>
              <a:gd name="connsiteY97" fmla="*/ 2085975 h 2881312"/>
              <a:gd name="connsiteX98" fmla="*/ 881062 w 1625308"/>
              <a:gd name="connsiteY98" fmla="*/ 1828800 h 2881312"/>
              <a:gd name="connsiteX99" fmla="*/ 985837 w 1625308"/>
              <a:gd name="connsiteY99" fmla="*/ 1709737 h 2881312"/>
              <a:gd name="connsiteX100" fmla="*/ 1052512 w 1625308"/>
              <a:gd name="connsiteY100" fmla="*/ 1657350 h 2881312"/>
              <a:gd name="connsiteX101" fmla="*/ 1066800 w 1625308"/>
              <a:gd name="connsiteY101" fmla="*/ 1576387 h 2881312"/>
              <a:gd name="connsiteX102" fmla="*/ 1152525 w 1625308"/>
              <a:gd name="connsiteY102" fmla="*/ 1509712 h 2881312"/>
              <a:gd name="connsiteX103" fmla="*/ 1214437 w 1625308"/>
              <a:gd name="connsiteY103" fmla="*/ 1438275 h 2881312"/>
              <a:gd name="connsiteX104" fmla="*/ 1328737 w 1625308"/>
              <a:gd name="connsiteY104" fmla="*/ 1385887 h 2881312"/>
              <a:gd name="connsiteX105" fmla="*/ 1624012 w 1625308"/>
              <a:gd name="connsiteY105" fmla="*/ 1757362 h 2881312"/>
              <a:gd name="connsiteX106" fmla="*/ 1619250 w 1625308"/>
              <a:gd name="connsiteY106" fmla="*/ 0 h 2881312"/>
              <a:gd name="connsiteX0" fmla="*/ 1619250 w 1638435"/>
              <a:gd name="connsiteY0" fmla="*/ 0 h 2881312"/>
              <a:gd name="connsiteX1" fmla="*/ 1524000 w 1638435"/>
              <a:gd name="connsiteY1" fmla="*/ 4762 h 2881312"/>
              <a:gd name="connsiteX2" fmla="*/ 1414462 w 1638435"/>
              <a:gd name="connsiteY2" fmla="*/ 100012 h 2881312"/>
              <a:gd name="connsiteX3" fmla="*/ 1371600 w 1638435"/>
              <a:gd name="connsiteY3" fmla="*/ 228600 h 2881312"/>
              <a:gd name="connsiteX4" fmla="*/ 1400175 w 1638435"/>
              <a:gd name="connsiteY4" fmla="*/ 290512 h 2881312"/>
              <a:gd name="connsiteX5" fmla="*/ 1462087 w 1638435"/>
              <a:gd name="connsiteY5" fmla="*/ 333375 h 2881312"/>
              <a:gd name="connsiteX6" fmla="*/ 1423987 w 1638435"/>
              <a:gd name="connsiteY6" fmla="*/ 357187 h 2881312"/>
              <a:gd name="connsiteX7" fmla="*/ 1390650 w 1638435"/>
              <a:gd name="connsiteY7" fmla="*/ 428625 h 2881312"/>
              <a:gd name="connsiteX8" fmla="*/ 1395412 w 1638435"/>
              <a:gd name="connsiteY8" fmla="*/ 485775 h 2881312"/>
              <a:gd name="connsiteX9" fmla="*/ 1447800 w 1638435"/>
              <a:gd name="connsiteY9" fmla="*/ 552450 h 2881312"/>
              <a:gd name="connsiteX10" fmla="*/ 1495425 w 1638435"/>
              <a:gd name="connsiteY10" fmla="*/ 566737 h 2881312"/>
              <a:gd name="connsiteX11" fmla="*/ 1538287 w 1638435"/>
              <a:gd name="connsiteY11" fmla="*/ 542925 h 2881312"/>
              <a:gd name="connsiteX12" fmla="*/ 1514475 w 1638435"/>
              <a:gd name="connsiteY12" fmla="*/ 471487 h 2881312"/>
              <a:gd name="connsiteX13" fmla="*/ 1552575 w 1638435"/>
              <a:gd name="connsiteY13" fmla="*/ 438150 h 2881312"/>
              <a:gd name="connsiteX14" fmla="*/ 1619250 w 1638435"/>
              <a:gd name="connsiteY14" fmla="*/ 466725 h 2881312"/>
              <a:gd name="connsiteX15" fmla="*/ 1566862 w 1638435"/>
              <a:gd name="connsiteY15" fmla="*/ 552450 h 2881312"/>
              <a:gd name="connsiteX16" fmla="*/ 1524000 w 1638435"/>
              <a:gd name="connsiteY16" fmla="*/ 642937 h 2881312"/>
              <a:gd name="connsiteX17" fmla="*/ 1466850 w 1638435"/>
              <a:gd name="connsiteY17" fmla="*/ 647700 h 2881312"/>
              <a:gd name="connsiteX18" fmla="*/ 1385887 w 1638435"/>
              <a:gd name="connsiteY18" fmla="*/ 666750 h 2881312"/>
              <a:gd name="connsiteX19" fmla="*/ 1328737 w 1638435"/>
              <a:gd name="connsiteY19" fmla="*/ 619125 h 2881312"/>
              <a:gd name="connsiteX20" fmla="*/ 1257300 w 1638435"/>
              <a:gd name="connsiteY20" fmla="*/ 561975 h 2881312"/>
              <a:gd name="connsiteX21" fmla="*/ 1285875 w 1638435"/>
              <a:gd name="connsiteY21" fmla="*/ 652462 h 2881312"/>
              <a:gd name="connsiteX22" fmla="*/ 1328737 w 1638435"/>
              <a:gd name="connsiteY22" fmla="*/ 681037 h 2881312"/>
              <a:gd name="connsiteX23" fmla="*/ 1352550 w 1638435"/>
              <a:gd name="connsiteY23" fmla="*/ 709612 h 2881312"/>
              <a:gd name="connsiteX24" fmla="*/ 1433512 w 1638435"/>
              <a:gd name="connsiteY24" fmla="*/ 738187 h 2881312"/>
              <a:gd name="connsiteX25" fmla="*/ 1443037 w 1638435"/>
              <a:gd name="connsiteY25" fmla="*/ 757237 h 2881312"/>
              <a:gd name="connsiteX26" fmla="*/ 1281112 w 1638435"/>
              <a:gd name="connsiteY26" fmla="*/ 914400 h 2881312"/>
              <a:gd name="connsiteX27" fmla="*/ 1228725 w 1638435"/>
              <a:gd name="connsiteY27" fmla="*/ 971550 h 2881312"/>
              <a:gd name="connsiteX28" fmla="*/ 1247775 w 1638435"/>
              <a:gd name="connsiteY28" fmla="*/ 1038225 h 2881312"/>
              <a:gd name="connsiteX29" fmla="*/ 1285875 w 1638435"/>
              <a:gd name="connsiteY29" fmla="*/ 1085850 h 2881312"/>
              <a:gd name="connsiteX30" fmla="*/ 1266825 w 1638435"/>
              <a:gd name="connsiteY30" fmla="*/ 1090612 h 2881312"/>
              <a:gd name="connsiteX31" fmla="*/ 1109662 w 1638435"/>
              <a:gd name="connsiteY31" fmla="*/ 942975 h 2881312"/>
              <a:gd name="connsiteX32" fmla="*/ 1019175 w 1638435"/>
              <a:gd name="connsiteY32" fmla="*/ 881062 h 2881312"/>
              <a:gd name="connsiteX33" fmla="*/ 890587 w 1638435"/>
              <a:gd name="connsiteY33" fmla="*/ 909637 h 2881312"/>
              <a:gd name="connsiteX34" fmla="*/ 804862 w 1638435"/>
              <a:gd name="connsiteY34" fmla="*/ 947737 h 2881312"/>
              <a:gd name="connsiteX35" fmla="*/ 790575 w 1638435"/>
              <a:gd name="connsiteY35" fmla="*/ 985837 h 2881312"/>
              <a:gd name="connsiteX36" fmla="*/ 885825 w 1638435"/>
              <a:gd name="connsiteY36" fmla="*/ 1128712 h 2881312"/>
              <a:gd name="connsiteX37" fmla="*/ 1000125 w 1638435"/>
              <a:gd name="connsiteY37" fmla="*/ 1304925 h 2881312"/>
              <a:gd name="connsiteX38" fmla="*/ 1000125 w 1638435"/>
              <a:gd name="connsiteY38" fmla="*/ 1338262 h 2881312"/>
              <a:gd name="connsiteX39" fmla="*/ 923925 w 1638435"/>
              <a:gd name="connsiteY39" fmla="*/ 1309687 h 2881312"/>
              <a:gd name="connsiteX40" fmla="*/ 823912 w 1638435"/>
              <a:gd name="connsiteY40" fmla="*/ 1362075 h 2881312"/>
              <a:gd name="connsiteX41" fmla="*/ 785812 w 1638435"/>
              <a:gd name="connsiteY41" fmla="*/ 1366837 h 2881312"/>
              <a:gd name="connsiteX42" fmla="*/ 657225 w 1638435"/>
              <a:gd name="connsiteY42" fmla="*/ 1304925 h 2881312"/>
              <a:gd name="connsiteX43" fmla="*/ 685800 w 1638435"/>
              <a:gd name="connsiteY43" fmla="*/ 1466850 h 2881312"/>
              <a:gd name="connsiteX44" fmla="*/ 771525 w 1638435"/>
              <a:gd name="connsiteY44" fmla="*/ 1590675 h 2881312"/>
              <a:gd name="connsiteX45" fmla="*/ 762000 w 1638435"/>
              <a:gd name="connsiteY45" fmla="*/ 1647825 h 2881312"/>
              <a:gd name="connsiteX46" fmla="*/ 709612 w 1638435"/>
              <a:gd name="connsiteY46" fmla="*/ 1662112 h 2881312"/>
              <a:gd name="connsiteX47" fmla="*/ 638175 w 1638435"/>
              <a:gd name="connsiteY47" fmla="*/ 1595437 h 2881312"/>
              <a:gd name="connsiteX48" fmla="*/ 528637 w 1638435"/>
              <a:gd name="connsiteY48" fmla="*/ 1500187 h 2881312"/>
              <a:gd name="connsiteX49" fmla="*/ 481012 w 1638435"/>
              <a:gd name="connsiteY49" fmla="*/ 1485900 h 2881312"/>
              <a:gd name="connsiteX50" fmla="*/ 404812 w 1638435"/>
              <a:gd name="connsiteY50" fmla="*/ 1509712 h 2881312"/>
              <a:gd name="connsiteX51" fmla="*/ 385762 w 1638435"/>
              <a:gd name="connsiteY51" fmla="*/ 1557337 h 2881312"/>
              <a:gd name="connsiteX52" fmla="*/ 400050 w 1638435"/>
              <a:gd name="connsiteY52" fmla="*/ 1604962 h 2881312"/>
              <a:gd name="connsiteX53" fmla="*/ 457200 w 1638435"/>
              <a:gd name="connsiteY53" fmla="*/ 1685925 h 2881312"/>
              <a:gd name="connsiteX54" fmla="*/ 485775 w 1638435"/>
              <a:gd name="connsiteY54" fmla="*/ 1724025 h 2881312"/>
              <a:gd name="connsiteX55" fmla="*/ 476250 w 1638435"/>
              <a:gd name="connsiteY55" fmla="*/ 1776412 h 2881312"/>
              <a:gd name="connsiteX56" fmla="*/ 461962 w 1638435"/>
              <a:gd name="connsiteY56" fmla="*/ 1809750 h 2881312"/>
              <a:gd name="connsiteX57" fmla="*/ 476250 w 1638435"/>
              <a:gd name="connsiteY57" fmla="*/ 1885950 h 2881312"/>
              <a:gd name="connsiteX58" fmla="*/ 471487 w 1638435"/>
              <a:gd name="connsiteY58" fmla="*/ 1924050 h 2881312"/>
              <a:gd name="connsiteX59" fmla="*/ 428625 w 1638435"/>
              <a:gd name="connsiteY59" fmla="*/ 1981200 h 2881312"/>
              <a:gd name="connsiteX60" fmla="*/ 376237 w 1638435"/>
              <a:gd name="connsiteY60" fmla="*/ 1990725 h 2881312"/>
              <a:gd name="connsiteX61" fmla="*/ 309562 w 1638435"/>
              <a:gd name="connsiteY61" fmla="*/ 1952625 h 2881312"/>
              <a:gd name="connsiteX62" fmla="*/ 247650 w 1638435"/>
              <a:gd name="connsiteY62" fmla="*/ 1919287 h 2881312"/>
              <a:gd name="connsiteX63" fmla="*/ 180975 w 1638435"/>
              <a:gd name="connsiteY63" fmla="*/ 1919287 h 2881312"/>
              <a:gd name="connsiteX64" fmla="*/ 180975 w 1638435"/>
              <a:gd name="connsiteY64" fmla="*/ 1919287 h 2881312"/>
              <a:gd name="connsiteX65" fmla="*/ 190500 w 1638435"/>
              <a:gd name="connsiteY65" fmla="*/ 2043112 h 2881312"/>
              <a:gd name="connsiteX66" fmla="*/ 323850 w 1638435"/>
              <a:gd name="connsiteY66" fmla="*/ 2157412 h 2881312"/>
              <a:gd name="connsiteX67" fmla="*/ 452437 w 1638435"/>
              <a:gd name="connsiteY67" fmla="*/ 2257425 h 2881312"/>
              <a:gd name="connsiteX68" fmla="*/ 619125 w 1638435"/>
              <a:gd name="connsiteY68" fmla="*/ 2443162 h 2881312"/>
              <a:gd name="connsiteX69" fmla="*/ 619125 w 1638435"/>
              <a:gd name="connsiteY69" fmla="*/ 2495550 h 2881312"/>
              <a:gd name="connsiteX70" fmla="*/ 585787 w 1638435"/>
              <a:gd name="connsiteY70" fmla="*/ 2576512 h 2881312"/>
              <a:gd name="connsiteX71" fmla="*/ 519112 w 1638435"/>
              <a:gd name="connsiteY71" fmla="*/ 2624137 h 2881312"/>
              <a:gd name="connsiteX72" fmla="*/ 400050 w 1638435"/>
              <a:gd name="connsiteY72" fmla="*/ 2652712 h 2881312"/>
              <a:gd name="connsiteX73" fmla="*/ 347662 w 1638435"/>
              <a:gd name="connsiteY73" fmla="*/ 2638425 h 2881312"/>
              <a:gd name="connsiteX74" fmla="*/ 319087 w 1638435"/>
              <a:gd name="connsiteY74" fmla="*/ 2681287 h 2881312"/>
              <a:gd name="connsiteX75" fmla="*/ 257175 w 1638435"/>
              <a:gd name="connsiteY75" fmla="*/ 2667000 h 2881312"/>
              <a:gd name="connsiteX76" fmla="*/ 185737 w 1638435"/>
              <a:gd name="connsiteY76" fmla="*/ 2700337 h 2881312"/>
              <a:gd name="connsiteX77" fmla="*/ 133350 w 1638435"/>
              <a:gd name="connsiteY77" fmla="*/ 2743200 h 2881312"/>
              <a:gd name="connsiteX78" fmla="*/ 57150 w 1638435"/>
              <a:gd name="connsiteY78" fmla="*/ 2762250 h 2881312"/>
              <a:gd name="connsiteX79" fmla="*/ 9525 w 1638435"/>
              <a:gd name="connsiteY79" fmla="*/ 2833687 h 2881312"/>
              <a:gd name="connsiteX80" fmla="*/ 0 w 1638435"/>
              <a:gd name="connsiteY80" fmla="*/ 2876550 h 2881312"/>
              <a:gd name="connsiteX81" fmla="*/ 61912 w 1638435"/>
              <a:gd name="connsiteY81" fmla="*/ 2881312 h 2881312"/>
              <a:gd name="connsiteX82" fmla="*/ 176212 w 1638435"/>
              <a:gd name="connsiteY82" fmla="*/ 2862262 h 2881312"/>
              <a:gd name="connsiteX83" fmla="*/ 276225 w 1638435"/>
              <a:gd name="connsiteY83" fmla="*/ 2847975 h 2881312"/>
              <a:gd name="connsiteX84" fmla="*/ 352425 w 1638435"/>
              <a:gd name="connsiteY84" fmla="*/ 2767012 h 2881312"/>
              <a:gd name="connsiteX85" fmla="*/ 414337 w 1638435"/>
              <a:gd name="connsiteY85" fmla="*/ 2752725 h 2881312"/>
              <a:gd name="connsiteX86" fmla="*/ 442912 w 1638435"/>
              <a:gd name="connsiteY86" fmla="*/ 2767012 h 2881312"/>
              <a:gd name="connsiteX87" fmla="*/ 485775 w 1638435"/>
              <a:gd name="connsiteY87" fmla="*/ 2814637 h 2881312"/>
              <a:gd name="connsiteX88" fmla="*/ 523875 w 1638435"/>
              <a:gd name="connsiteY88" fmla="*/ 2838450 h 2881312"/>
              <a:gd name="connsiteX89" fmla="*/ 600075 w 1638435"/>
              <a:gd name="connsiteY89" fmla="*/ 2781300 h 2881312"/>
              <a:gd name="connsiteX90" fmla="*/ 642937 w 1638435"/>
              <a:gd name="connsiteY90" fmla="*/ 2719387 h 2881312"/>
              <a:gd name="connsiteX91" fmla="*/ 747712 w 1638435"/>
              <a:gd name="connsiteY91" fmla="*/ 2690812 h 2881312"/>
              <a:gd name="connsiteX92" fmla="*/ 752475 w 1638435"/>
              <a:gd name="connsiteY92" fmla="*/ 2771775 h 2881312"/>
              <a:gd name="connsiteX93" fmla="*/ 804862 w 1638435"/>
              <a:gd name="connsiteY93" fmla="*/ 2790825 h 2881312"/>
              <a:gd name="connsiteX94" fmla="*/ 871537 w 1638435"/>
              <a:gd name="connsiteY94" fmla="*/ 2809875 h 2881312"/>
              <a:gd name="connsiteX95" fmla="*/ 985837 w 1638435"/>
              <a:gd name="connsiteY95" fmla="*/ 2752725 h 2881312"/>
              <a:gd name="connsiteX96" fmla="*/ 604837 w 1638435"/>
              <a:gd name="connsiteY96" fmla="*/ 2252662 h 2881312"/>
              <a:gd name="connsiteX97" fmla="*/ 728662 w 1638435"/>
              <a:gd name="connsiteY97" fmla="*/ 2085975 h 2881312"/>
              <a:gd name="connsiteX98" fmla="*/ 881062 w 1638435"/>
              <a:gd name="connsiteY98" fmla="*/ 1828800 h 2881312"/>
              <a:gd name="connsiteX99" fmla="*/ 985837 w 1638435"/>
              <a:gd name="connsiteY99" fmla="*/ 1709737 h 2881312"/>
              <a:gd name="connsiteX100" fmla="*/ 1052512 w 1638435"/>
              <a:gd name="connsiteY100" fmla="*/ 1657350 h 2881312"/>
              <a:gd name="connsiteX101" fmla="*/ 1066800 w 1638435"/>
              <a:gd name="connsiteY101" fmla="*/ 1576387 h 2881312"/>
              <a:gd name="connsiteX102" fmla="*/ 1152525 w 1638435"/>
              <a:gd name="connsiteY102" fmla="*/ 1509712 h 2881312"/>
              <a:gd name="connsiteX103" fmla="*/ 1214437 w 1638435"/>
              <a:gd name="connsiteY103" fmla="*/ 1438275 h 2881312"/>
              <a:gd name="connsiteX104" fmla="*/ 1328737 w 1638435"/>
              <a:gd name="connsiteY104" fmla="*/ 1385887 h 2881312"/>
              <a:gd name="connsiteX105" fmla="*/ 1638300 w 1638435"/>
              <a:gd name="connsiteY105" fmla="*/ 1757362 h 2881312"/>
              <a:gd name="connsiteX106" fmla="*/ 1619250 w 1638435"/>
              <a:gd name="connsiteY106" fmla="*/ 0 h 2881312"/>
              <a:gd name="connsiteX0" fmla="*/ 1628775 w 1638697"/>
              <a:gd name="connsiteY0" fmla="*/ 0 h 2881312"/>
              <a:gd name="connsiteX1" fmla="*/ 1524000 w 1638697"/>
              <a:gd name="connsiteY1" fmla="*/ 4762 h 2881312"/>
              <a:gd name="connsiteX2" fmla="*/ 1414462 w 1638697"/>
              <a:gd name="connsiteY2" fmla="*/ 100012 h 2881312"/>
              <a:gd name="connsiteX3" fmla="*/ 1371600 w 1638697"/>
              <a:gd name="connsiteY3" fmla="*/ 228600 h 2881312"/>
              <a:gd name="connsiteX4" fmla="*/ 1400175 w 1638697"/>
              <a:gd name="connsiteY4" fmla="*/ 290512 h 2881312"/>
              <a:gd name="connsiteX5" fmla="*/ 1462087 w 1638697"/>
              <a:gd name="connsiteY5" fmla="*/ 333375 h 2881312"/>
              <a:gd name="connsiteX6" fmla="*/ 1423987 w 1638697"/>
              <a:gd name="connsiteY6" fmla="*/ 357187 h 2881312"/>
              <a:gd name="connsiteX7" fmla="*/ 1390650 w 1638697"/>
              <a:gd name="connsiteY7" fmla="*/ 428625 h 2881312"/>
              <a:gd name="connsiteX8" fmla="*/ 1395412 w 1638697"/>
              <a:gd name="connsiteY8" fmla="*/ 485775 h 2881312"/>
              <a:gd name="connsiteX9" fmla="*/ 1447800 w 1638697"/>
              <a:gd name="connsiteY9" fmla="*/ 552450 h 2881312"/>
              <a:gd name="connsiteX10" fmla="*/ 1495425 w 1638697"/>
              <a:gd name="connsiteY10" fmla="*/ 566737 h 2881312"/>
              <a:gd name="connsiteX11" fmla="*/ 1538287 w 1638697"/>
              <a:gd name="connsiteY11" fmla="*/ 542925 h 2881312"/>
              <a:gd name="connsiteX12" fmla="*/ 1514475 w 1638697"/>
              <a:gd name="connsiteY12" fmla="*/ 471487 h 2881312"/>
              <a:gd name="connsiteX13" fmla="*/ 1552575 w 1638697"/>
              <a:gd name="connsiteY13" fmla="*/ 438150 h 2881312"/>
              <a:gd name="connsiteX14" fmla="*/ 1619250 w 1638697"/>
              <a:gd name="connsiteY14" fmla="*/ 466725 h 2881312"/>
              <a:gd name="connsiteX15" fmla="*/ 1566862 w 1638697"/>
              <a:gd name="connsiteY15" fmla="*/ 552450 h 2881312"/>
              <a:gd name="connsiteX16" fmla="*/ 1524000 w 1638697"/>
              <a:gd name="connsiteY16" fmla="*/ 642937 h 2881312"/>
              <a:gd name="connsiteX17" fmla="*/ 1466850 w 1638697"/>
              <a:gd name="connsiteY17" fmla="*/ 647700 h 2881312"/>
              <a:gd name="connsiteX18" fmla="*/ 1385887 w 1638697"/>
              <a:gd name="connsiteY18" fmla="*/ 666750 h 2881312"/>
              <a:gd name="connsiteX19" fmla="*/ 1328737 w 1638697"/>
              <a:gd name="connsiteY19" fmla="*/ 619125 h 2881312"/>
              <a:gd name="connsiteX20" fmla="*/ 1257300 w 1638697"/>
              <a:gd name="connsiteY20" fmla="*/ 561975 h 2881312"/>
              <a:gd name="connsiteX21" fmla="*/ 1285875 w 1638697"/>
              <a:gd name="connsiteY21" fmla="*/ 652462 h 2881312"/>
              <a:gd name="connsiteX22" fmla="*/ 1328737 w 1638697"/>
              <a:gd name="connsiteY22" fmla="*/ 681037 h 2881312"/>
              <a:gd name="connsiteX23" fmla="*/ 1352550 w 1638697"/>
              <a:gd name="connsiteY23" fmla="*/ 709612 h 2881312"/>
              <a:gd name="connsiteX24" fmla="*/ 1433512 w 1638697"/>
              <a:gd name="connsiteY24" fmla="*/ 738187 h 2881312"/>
              <a:gd name="connsiteX25" fmla="*/ 1443037 w 1638697"/>
              <a:gd name="connsiteY25" fmla="*/ 757237 h 2881312"/>
              <a:gd name="connsiteX26" fmla="*/ 1281112 w 1638697"/>
              <a:gd name="connsiteY26" fmla="*/ 914400 h 2881312"/>
              <a:gd name="connsiteX27" fmla="*/ 1228725 w 1638697"/>
              <a:gd name="connsiteY27" fmla="*/ 971550 h 2881312"/>
              <a:gd name="connsiteX28" fmla="*/ 1247775 w 1638697"/>
              <a:gd name="connsiteY28" fmla="*/ 1038225 h 2881312"/>
              <a:gd name="connsiteX29" fmla="*/ 1285875 w 1638697"/>
              <a:gd name="connsiteY29" fmla="*/ 1085850 h 2881312"/>
              <a:gd name="connsiteX30" fmla="*/ 1266825 w 1638697"/>
              <a:gd name="connsiteY30" fmla="*/ 1090612 h 2881312"/>
              <a:gd name="connsiteX31" fmla="*/ 1109662 w 1638697"/>
              <a:gd name="connsiteY31" fmla="*/ 942975 h 2881312"/>
              <a:gd name="connsiteX32" fmla="*/ 1019175 w 1638697"/>
              <a:gd name="connsiteY32" fmla="*/ 881062 h 2881312"/>
              <a:gd name="connsiteX33" fmla="*/ 890587 w 1638697"/>
              <a:gd name="connsiteY33" fmla="*/ 909637 h 2881312"/>
              <a:gd name="connsiteX34" fmla="*/ 804862 w 1638697"/>
              <a:gd name="connsiteY34" fmla="*/ 947737 h 2881312"/>
              <a:gd name="connsiteX35" fmla="*/ 790575 w 1638697"/>
              <a:gd name="connsiteY35" fmla="*/ 985837 h 2881312"/>
              <a:gd name="connsiteX36" fmla="*/ 885825 w 1638697"/>
              <a:gd name="connsiteY36" fmla="*/ 1128712 h 2881312"/>
              <a:gd name="connsiteX37" fmla="*/ 1000125 w 1638697"/>
              <a:gd name="connsiteY37" fmla="*/ 1304925 h 2881312"/>
              <a:gd name="connsiteX38" fmla="*/ 1000125 w 1638697"/>
              <a:gd name="connsiteY38" fmla="*/ 1338262 h 2881312"/>
              <a:gd name="connsiteX39" fmla="*/ 923925 w 1638697"/>
              <a:gd name="connsiteY39" fmla="*/ 1309687 h 2881312"/>
              <a:gd name="connsiteX40" fmla="*/ 823912 w 1638697"/>
              <a:gd name="connsiteY40" fmla="*/ 1362075 h 2881312"/>
              <a:gd name="connsiteX41" fmla="*/ 785812 w 1638697"/>
              <a:gd name="connsiteY41" fmla="*/ 1366837 h 2881312"/>
              <a:gd name="connsiteX42" fmla="*/ 657225 w 1638697"/>
              <a:gd name="connsiteY42" fmla="*/ 1304925 h 2881312"/>
              <a:gd name="connsiteX43" fmla="*/ 685800 w 1638697"/>
              <a:gd name="connsiteY43" fmla="*/ 1466850 h 2881312"/>
              <a:gd name="connsiteX44" fmla="*/ 771525 w 1638697"/>
              <a:gd name="connsiteY44" fmla="*/ 1590675 h 2881312"/>
              <a:gd name="connsiteX45" fmla="*/ 762000 w 1638697"/>
              <a:gd name="connsiteY45" fmla="*/ 1647825 h 2881312"/>
              <a:gd name="connsiteX46" fmla="*/ 709612 w 1638697"/>
              <a:gd name="connsiteY46" fmla="*/ 1662112 h 2881312"/>
              <a:gd name="connsiteX47" fmla="*/ 638175 w 1638697"/>
              <a:gd name="connsiteY47" fmla="*/ 1595437 h 2881312"/>
              <a:gd name="connsiteX48" fmla="*/ 528637 w 1638697"/>
              <a:gd name="connsiteY48" fmla="*/ 1500187 h 2881312"/>
              <a:gd name="connsiteX49" fmla="*/ 481012 w 1638697"/>
              <a:gd name="connsiteY49" fmla="*/ 1485900 h 2881312"/>
              <a:gd name="connsiteX50" fmla="*/ 404812 w 1638697"/>
              <a:gd name="connsiteY50" fmla="*/ 1509712 h 2881312"/>
              <a:gd name="connsiteX51" fmla="*/ 385762 w 1638697"/>
              <a:gd name="connsiteY51" fmla="*/ 1557337 h 2881312"/>
              <a:gd name="connsiteX52" fmla="*/ 400050 w 1638697"/>
              <a:gd name="connsiteY52" fmla="*/ 1604962 h 2881312"/>
              <a:gd name="connsiteX53" fmla="*/ 457200 w 1638697"/>
              <a:gd name="connsiteY53" fmla="*/ 1685925 h 2881312"/>
              <a:gd name="connsiteX54" fmla="*/ 485775 w 1638697"/>
              <a:gd name="connsiteY54" fmla="*/ 1724025 h 2881312"/>
              <a:gd name="connsiteX55" fmla="*/ 476250 w 1638697"/>
              <a:gd name="connsiteY55" fmla="*/ 1776412 h 2881312"/>
              <a:gd name="connsiteX56" fmla="*/ 461962 w 1638697"/>
              <a:gd name="connsiteY56" fmla="*/ 1809750 h 2881312"/>
              <a:gd name="connsiteX57" fmla="*/ 476250 w 1638697"/>
              <a:gd name="connsiteY57" fmla="*/ 1885950 h 2881312"/>
              <a:gd name="connsiteX58" fmla="*/ 471487 w 1638697"/>
              <a:gd name="connsiteY58" fmla="*/ 1924050 h 2881312"/>
              <a:gd name="connsiteX59" fmla="*/ 428625 w 1638697"/>
              <a:gd name="connsiteY59" fmla="*/ 1981200 h 2881312"/>
              <a:gd name="connsiteX60" fmla="*/ 376237 w 1638697"/>
              <a:gd name="connsiteY60" fmla="*/ 1990725 h 2881312"/>
              <a:gd name="connsiteX61" fmla="*/ 309562 w 1638697"/>
              <a:gd name="connsiteY61" fmla="*/ 1952625 h 2881312"/>
              <a:gd name="connsiteX62" fmla="*/ 247650 w 1638697"/>
              <a:gd name="connsiteY62" fmla="*/ 1919287 h 2881312"/>
              <a:gd name="connsiteX63" fmla="*/ 180975 w 1638697"/>
              <a:gd name="connsiteY63" fmla="*/ 1919287 h 2881312"/>
              <a:gd name="connsiteX64" fmla="*/ 180975 w 1638697"/>
              <a:gd name="connsiteY64" fmla="*/ 1919287 h 2881312"/>
              <a:gd name="connsiteX65" fmla="*/ 190500 w 1638697"/>
              <a:gd name="connsiteY65" fmla="*/ 2043112 h 2881312"/>
              <a:gd name="connsiteX66" fmla="*/ 323850 w 1638697"/>
              <a:gd name="connsiteY66" fmla="*/ 2157412 h 2881312"/>
              <a:gd name="connsiteX67" fmla="*/ 452437 w 1638697"/>
              <a:gd name="connsiteY67" fmla="*/ 2257425 h 2881312"/>
              <a:gd name="connsiteX68" fmla="*/ 619125 w 1638697"/>
              <a:gd name="connsiteY68" fmla="*/ 2443162 h 2881312"/>
              <a:gd name="connsiteX69" fmla="*/ 619125 w 1638697"/>
              <a:gd name="connsiteY69" fmla="*/ 2495550 h 2881312"/>
              <a:gd name="connsiteX70" fmla="*/ 585787 w 1638697"/>
              <a:gd name="connsiteY70" fmla="*/ 2576512 h 2881312"/>
              <a:gd name="connsiteX71" fmla="*/ 519112 w 1638697"/>
              <a:gd name="connsiteY71" fmla="*/ 2624137 h 2881312"/>
              <a:gd name="connsiteX72" fmla="*/ 400050 w 1638697"/>
              <a:gd name="connsiteY72" fmla="*/ 2652712 h 2881312"/>
              <a:gd name="connsiteX73" fmla="*/ 347662 w 1638697"/>
              <a:gd name="connsiteY73" fmla="*/ 2638425 h 2881312"/>
              <a:gd name="connsiteX74" fmla="*/ 319087 w 1638697"/>
              <a:gd name="connsiteY74" fmla="*/ 2681287 h 2881312"/>
              <a:gd name="connsiteX75" fmla="*/ 257175 w 1638697"/>
              <a:gd name="connsiteY75" fmla="*/ 2667000 h 2881312"/>
              <a:gd name="connsiteX76" fmla="*/ 185737 w 1638697"/>
              <a:gd name="connsiteY76" fmla="*/ 2700337 h 2881312"/>
              <a:gd name="connsiteX77" fmla="*/ 133350 w 1638697"/>
              <a:gd name="connsiteY77" fmla="*/ 2743200 h 2881312"/>
              <a:gd name="connsiteX78" fmla="*/ 57150 w 1638697"/>
              <a:gd name="connsiteY78" fmla="*/ 2762250 h 2881312"/>
              <a:gd name="connsiteX79" fmla="*/ 9525 w 1638697"/>
              <a:gd name="connsiteY79" fmla="*/ 2833687 h 2881312"/>
              <a:gd name="connsiteX80" fmla="*/ 0 w 1638697"/>
              <a:gd name="connsiteY80" fmla="*/ 2876550 h 2881312"/>
              <a:gd name="connsiteX81" fmla="*/ 61912 w 1638697"/>
              <a:gd name="connsiteY81" fmla="*/ 2881312 h 2881312"/>
              <a:gd name="connsiteX82" fmla="*/ 176212 w 1638697"/>
              <a:gd name="connsiteY82" fmla="*/ 2862262 h 2881312"/>
              <a:gd name="connsiteX83" fmla="*/ 276225 w 1638697"/>
              <a:gd name="connsiteY83" fmla="*/ 2847975 h 2881312"/>
              <a:gd name="connsiteX84" fmla="*/ 352425 w 1638697"/>
              <a:gd name="connsiteY84" fmla="*/ 2767012 h 2881312"/>
              <a:gd name="connsiteX85" fmla="*/ 414337 w 1638697"/>
              <a:gd name="connsiteY85" fmla="*/ 2752725 h 2881312"/>
              <a:gd name="connsiteX86" fmla="*/ 442912 w 1638697"/>
              <a:gd name="connsiteY86" fmla="*/ 2767012 h 2881312"/>
              <a:gd name="connsiteX87" fmla="*/ 485775 w 1638697"/>
              <a:gd name="connsiteY87" fmla="*/ 2814637 h 2881312"/>
              <a:gd name="connsiteX88" fmla="*/ 523875 w 1638697"/>
              <a:gd name="connsiteY88" fmla="*/ 2838450 h 2881312"/>
              <a:gd name="connsiteX89" fmla="*/ 600075 w 1638697"/>
              <a:gd name="connsiteY89" fmla="*/ 2781300 h 2881312"/>
              <a:gd name="connsiteX90" fmla="*/ 642937 w 1638697"/>
              <a:gd name="connsiteY90" fmla="*/ 2719387 h 2881312"/>
              <a:gd name="connsiteX91" fmla="*/ 747712 w 1638697"/>
              <a:gd name="connsiteY91" fmla="*/ 2690812 h 2881312"/>
              <a:gd name="connsiteX92" fmla="*/ 752475 w 1638697"/>
              <a:gd name="connsiteY92" fmla="*/ 2771775 h 2881312"/>
              <a:gd name="connsiteX93" fmla="*/ 804862 w 1638697"/>
              <a:gd name="connsiteY93" fmla="*/ 2790825 h 2881312"/>
              <a:gd name="connsiteX94" fmla="*/ 871537 w 1638697"/>
              <a:gd name="connsiteY94" fmla="*/ 2809875 h 2881312"/>
              <a:gd name="connsiteX95" fmla="*/ 985837 w 1638697"/>
              <a:gd name="connsiteY95" fmla="*/ 2752725 h 2881312"/>
              <a:gd name="connsiteX96" fmla="*/ 604837 w 1638697"/>
              <a:gd name="connsiteY96" fmla="*/ 2252662 h 2881312"/>
              <a:gd name="connsiteX97" fmla="*/ 728662 w 1638697"/>
              <a:gd name="connsiteY97" fmla="*/ 2085975 h 2881312"/>
              <a:gd name="connsiteX98" fmla="*/ 881062 w 1638697"/>
              <a:gd name="connsiteY98" fmla="*/ 1828800 h 2881312"/>
              <a:gd name="connsiteX99" fmla="*/ 985837 w 1638697"/>
              <a:gd name="connsiteY99" fmla="*/ 1709737 h 2881312"/>
              <a:gd name="connsiteX100" fmla="*/ 1052512 w 1638697"/>
              <a:gd name="connsiteY100" fmla="*/ 1657350 h 2881312"/>
              <a:gd name="connsiteX101" fmla="*/ 1066800 w 1638697"/>
              <a:gd name="connsiteY101" fmla="*/ 1576387 h 2881312"/>
              <a:gd name="connsiteX102" fmla="*/ 1152525 w 1638697"/>
              <a:gd name="connsiteY102" fmla="*/ 1509712 h 2881312"/>
              <a:gd name="connsiteX103" fmla="*/ 1214437 w 1638697"/>
              <a:gd name="connsiteY103" fmla="*/ 1438275 h 2881312"/>
              <a:gd name="connsiteX104" fmla="*/ 1328737 w 1638697"/>
              <a:gd name="connsiteY104" fmla="*/ 1385887 h 2881312"/>
              <a:gd name="connsiteX105" fmla="*/ 1638300 w 1638697"/>
              <a:gd name="connsiteY105" fmla="*/ 1757362 h 2881312"/>
              <a:gd name="connsiteX106" fmla="*/ 1628775 w 1638697"/>
              <a:gd name="connsiteY106" fmla="*/ 0 h 2881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638697" h="2881312">
                <a:moveTo>
                  <a:pt x="1628775" y="0"/>
                </a:moveTo>
                <a:lnTo>
                  <a:pt x="1524000" y="4762"/>
                </a:lnTo>
                <a:lnTo>
                  <a:pt x="1414462" y="100012"/>
                </a:lnTo>
                <a:lnTo>
                  <a:pt x="1371600" y="228600"/>
                </a:lnTo>
                <a:lnTo>
                  <a:pt x="1400175" y="290512"/>
                </a:lnTo>
                <a:lnTo>
                  <a:pt x="1462087" y="333375"/>
                </a:lnTo>
                <a:lnTo>
                  <a:pt x="1423987" y="357187"/>
                </a:lnTo>
                <a:lnTo>
                  <a:pt x="1390650" y="428625"/>
                </a:lnTo>
                <a:lnTo>
                  <a:pt x="1395412" y="485775"/>
                </a:lnTo>
                <a:lnTo>
                  <a:pt x="1447800" y="552450"/>
                </a:lnTo>
                <a:lnTo>
                  <a:pt x="1495425" y="566737"/>
                </a:lnTo>
                <a:lnTo>
                  <a:pt x="1538287" y="542925"/>
                </a:lnTo>
                <a:lnTo>
                  <a:pt x="1514475" y="471487"/>
                </a:lnTo>
                <a:lnTo>
                  <a:pt x="1552575" y="438150"/>
                </a:lnTo>
                <a:lnTo>
                  <a:pt x="1619250" y="466725"/>
                </a:lnTo>
                <a:lnTo>
                  <a:pt x="1566862" y="552450"/>
                </a:lnTo>
                <a:lnTo>
                  <a:pt x="1524000" y="642937"/>
                </a:lnTo>
                <a:lnTo>
                  <a:pt x="1466850" y="647700"/>
                </a:lnTo>
                <a:lnTo>
                  <a:pt x="1385887" y="666750"/>
                </a:lnTo>
                <a:lnTo>
                  <a:pt x="1328737" y="619125"/>
                </a:lnTo>
                <a:lnTo>
                  <a:pt x="1257300" y="561975"/>
                </a:lnTo>
                <a:lnTo>
                  <a:pt x="1285875" y="652462"/>
                </a:lnTo>
                <a:cubicBezTo>
                  <a:pt x="1325879" y="677465"/>
                  <a:pt x="1313385" y="665685"/>
                  <a:pt x="1328737" y="681037"/>
                </a:cubicBezTo>
                <a:lnTo>
                  <a:pt x="1352550" y="709612"/>
                </a:lnTo>
                <a:lnTo>
                  <a:pt x="1433512" y="738187"/>
                </a:lnTo>
                <a:lnTo>
                  <a:pt x="1443037" y="757237"/>
                </a:lnTo>
                <a:lnTo>
                  <a:pt x="1281112" y="914400"/>
                </a:lnTo>
                <a:lnTo>
                  <a:pt x="1228725" y="971550"/>
                </a:lnTo>
                <a:lnTo>
                  <a:pt x="1247775" y="1038225"/>
                </a:lnTo>
                <a:lnTo>
                  <a:pt x="1285875" y="1085850"/>
                </a:lnTo>
                <a:lnTo>
                  <a:pt x="1266825" y="1090612"/>
                </a:lnTo>
                <a:lnTo>
                  <a:pt x="1109662" y="942975"/>
                </a:lnTo>
                <a:lnTo>
                  <a:pt x="1019175" y="881062"/>
                </a:lnTo>
                <a:lnTo>
                  <a:pt x="890587" y="909637"/>
                </a:lnTo>
                <a:lnTo>
                  <a:pt x="804862" y="947737"/>
                </a:lnTo>
                <a:lnTo>
                  <a:pt x="790575" y="985837"/>
                </a:lnTo>
                <a:lnTo>
                  <a:pt x="885825" y="1128712"/>
                </a:lnTo>
                <a:lnTo>
                  <a:pt x="1000125" y="1304925"/>
                </a:lnTo>
                <a:lnTo>
                  <a:pt x="1000125" y="1338262"/>
                </a:lnTo>
                <a:lnTo>
                  <a:pt x="923925" y="1309687"/>
                </a:lnTo>
                <a:lnTo>
                  <a:pt x="823912" y="1362075"/>
                </a:lnTo>
                <a:lnTo>
                  <a:pt x="785812" y="1366837"/>
                </a:lnTo>
                <a:lnTo>
                  <a:pt x="657225" y="1304925"/>
                </a:lnTo>
                <a:lnTo>
                  <a:pt x="685800" y="1466850"/>
                </a:lnTo>
                <a:lnTo>
                  <a:pt x="771525" y="1590675"/>
                </a:lnTo>
                <a:lnTo>
                  <a:pt x="762000" y="1647825"/>
                </a:lnTo>
                <a:lnTo>
                  <a:pt x="709612" y="1662112"/>
                </a:lnTo>
                <a:lnTo>
                  <a:pt x="638175" y="1595437"/>
                </a:lnTo>
                <a:lnTo>
                  <a:pt x="528637" y="1500187"/>
                </a:lnTo>
                <a:lnTo>
                  <a:pt x="481012" y="1485900"/>
                </a:lnTo>
                <a:lnTo>
                  <a:pt x="404812" y="1509712"/>
                </a:lnTo>
                <a:lnTo>
                  <a:pt x="385762" y="1557337"/>
                </a:lnTo>
                <a:lnTo>
                  <a:pt x="400050" y="1604962"/>
                </a:lnTo>
                <a:lnTo>
                  <a:pt x="457200" y="1685925"/>
                </a:lnTo>
                <a:lnTo>
                  <a:pt x="485775" y="1724025"/>
                </a:lnTo>
                <a:lnTo>
                  <a:pt x="476250" y="1776412"/>
                </a:lnTo>
                <a:lnTo>
                  <a:pt x="461962" y="1809750"/>
                </a:lnTo>
                <a:lnTo>
                  <a:pt x="476250" y="1885950"/>
                </a:lnTo>
                <a:lnTo>
                  <a:pt x="471487" y="1924050"/>
                </a:lnTo>
                <a:lnTo>
                  <a:pt x="428625" y="1981200"/>
                </a:lnTo>
                <a:lnTo>
                  <a:pt x="376237" y="1990725"/>
                </a:lnTo>
                <a:lnTo>
                  <a:pt x="309562" y="1952625"/>
                </a:lnTo>
                <a:lnTo>
                  <a:pt x="247650" y="1919287"/>
                </a:lnTo>
                <a:lnTo>
                  <a:pt x="180975" y="1919287"/>
                </a:lnTo>
                <a:lnTo>
                  <a:pt x="180975" y="1919287"/>
                </a:lnTo>
                <a:lnTo>
                  <a:pt x="190500" y="2043112"/>
                </a:lnTo>
                <a:lnTo>
                  <a:pt x="323850" y="2157412"/>
                </a:lnTo>
                <a:lnTo>
                  <a:pt x="452437" y="2257425"/>
                </a:lnTo>
                <a:lnTo>
                  <a:pt x="619125" y="2443162"/>
                </a:lnTo>
                <a:lnTo>
                  <a:pt x="619125" y="2495550"/>
                </a:lnTo>
                <a:lnTo>
                  <a:pt x="585787" y="2576512"/>
                </a:lnTo>
                <a:lnTo>
                  <a:pt x="519112" y="2624137"/>
                </a:lnTo>
                <a:lnTo>
                  <a:pt x="400050" y="2652712"/>
                </a:lnTo>
                <a:lnTo>
                  <a:pt x="347662" y="2638425"/>
                </a:lnTo>
                <a:lnTo>
                  <a:pt x="319087" y="2681287"/>
                </a:lnTo>
                <a:lnTo>
                  <a:pt x="257175" y="2667000"/>
                </a:lnTo>
                <a:lnTo>
                  <a:pt x="185737" y="2700337"/>
                </a:lnTo>
                <a:lnTo>
                  <a:pt x="133350" y="2743200"/>
                </a:lnTo>
                <a:lnTo>
                  <a:pt x="57150" y="2762250"/>
                </a:lnTo>
                <a:lnTo>
                  <a:pt x="9525" y="2833687"/>
                </a:lnTo>
                <a:lnTo>
                  <a:pt x="0" y="2876550"/>
                </a:lnTo>
                <a:lnTo>
                  <a:pt x="61912" y="2881312"/>
                </a:lnTo>
                <a:lnTo>
                  <a:pt x="176212" y="2862262"/>
                </a:lnTo>
                <a:lnTo>
                  <a:pt x="276225" y="2847975"/>
                </a:lnTo>
                <a:lnTo>
                  <a:pt x="352425" y="2767012"/>
                </a:lnTo>
                <a:lnTo>
                  <a:pt x="414337" y="2752725"/>
                </a:lnTo>
                <a:lnTo>
                  <a:pt x="442912" y="2767012"/>
                </a:lnTo>
                <a:lnTo>
                  <a:pt x="485775" y="2814637"/>
                </a:lnTo>
                <a:lnTo>
                  <a:pt x="523875" y="2838450"/>
                </a:lnTo>
                <a:lnTo>
                  <a:pt x="600075" y="2781300"/>
                </a:lnTo>
                <a:lnTo>
                  <a:pt x="642937" y="2719387"/>
                </a:lnTo>
                <a:lnTo>
                  <a:pt x="747712" y="2690812"/>
                </a:lnTo>
                <a:lnTo>
                  <a:pt x="752475" y="2771775"/>
                </a:lnTo>
                <a:lnTo>
                  <a:pt x="804862" y="2790825"/>
                </a:lnTo>
                <a:lnTo>
                  <a:pt x="871537" y="2809875"/>
                </a:lnTo>
                <a:lnTo>
                  <a:pt x="985837" y="2752725"/>
                </a:lnTo>
                <a:lnTo>
                  <a:pt x="604837" y="2252662"/>
                </a:lnTo>
                <a:lnTo>
                  <a:pt x="728662" y="2085975"/>
                </a:lnTo>
                <a:lnTo>
                  <a:pt x="881062" y="1828800"/>
                </a:lnTo>
                <a:lnTo>
                  <a:pt x="985837" y="1709737"/>
                </a:lnTo>
                <a:lnTo>
                  <a:pt x="1052512" y="1657350"/>
                </a:lnTo>
                <a:lnTo>
                  <a:pt x="1066800" y="1576387"/>
                </a:lnTo>
                <a:lnTo>
                  <a:pt x="1152525" y="1509712"/>
                </a:lnTo>
                <a:lnTo>
                  <a:pt x="1214437" y="1438275"/>
                </a:lnTo>
                <a:lnTo>
                  <a:pt x="1328737" y="1385887"/>
                </a:lnTo>
                <a:lnTo>
                  <a:pt x="1638300" y="1757362"/>
                </a:lnTo>
                <a:cubicBezTo>
                  <a:pt x="1639888" y="1169987"/>
                  <a:pt x="1636712" y="582612"/>
                  <a:pt x="1628775" y="0"/>
                </a:cubicBezTo>
                <a:close/>
              </a:path>
            </a:pathLst>
          </a:cu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Freihandform 6"/>
          <p:cNvSpPr/>
          <p:nvPr/>
        </p:nvSpPr>
        <p:spPr>
          <a:xfrm>
            <a:off x="6557963" y="5491163"/>
            <a:ext cx="1091071" cy="795337"/>
          </a:xfrm>
          <a:custGeom>
            <a:avLst/>
            <a:gdLst>
              <a:gd name="connsiteX0" fmla="*/ 504825 w 1071562"/>
              <a:gd name="connsiteY0" fmla="*/ 776287 h 781050"/>
              <a:gd name="connsiteX1" fmla="*/ 552450 w 1071562"/>
              <a:gd name="connsiteY1" fmla="*/ 700087 h 781050"/>
              <a:gd name="connsiteX2" fmla="*/ 609600 w 1071562"/>
              <a:gd name="connsiteY2" fmla="*/ 600075 h 781050"/>
              <a:gd name="connsiteX3" fmla="*/ 700087 w 1071562"/>
              <a:gd name="connsiteY3" fmla="*/ 547687 h 781050"/>
              <a:gd name="connsiteX4" fmla="*/ 762000 w 1071562"/>
              <a:gd name="connsiteY4" fmla="*/ 519112 h 781050"/>
              <a:gd name="connsiteX5" fmla="*/ 881062 w 1071562"/>
              <a:gd name="connsiteY5" fmla="*/ 490537 h 781050"/>
              <a:gd name="connsiteX6" fmla="*/ 962025 w 1071562"/>
              <a:gd name="connsiteY6" fmla="*/ 366712 h 781050"/>
              <a:gd name="connsiteX7" fmla="*/ 1042987 w 1071562"/>
              <a:gd name="connsiteY7" fmla="*/ 290512 h 781050"/>
              <a:gd name="connsiteX8" fmla="*/ 1066800 w 1071562"/>
              <a:gd name="connsiteY8" fmla="*/ 238125 h 781050"/>
              <a:gd name="connsiteX9" fmla="*/ 1071562 w 1071562"/>
              <a:gd name="connsiteY9" fmla="*/ 0 h 781050"/>
              <a:gd name="connsiteX10" fmla="*/ 742950 w 1071562"/>
              <a:gd name="connsiteY10" fmla="*/ 300037 h 781050"/>
              <a:gd name="connsiteX11" fmla="*/ 609600 w 1071562"/>
              <a:gd name="connsiteY11" fmla="*/ 414337 h 781050"/>
              <a:gd name="connsiteX12" fmla="*/ 423862 w 1071562"/>
              <a:gd name="connsiteY12" fmla="*/ 509587 h 781050"/>
              <a:gd name="connsiteX13" fmla="*/ 328612 w 1071562"/>
              <a:gd name="connsiteY13" fmla="*/ 561975 h 781050"/>
              <a:gd name="connsiteX14" fmla="*/ 319087 w 1071562"/>
              <a:gd name="connsiteY14" fmla="*/ 600075 h 781050"/>
              <a:gd name="connsiteX15" fmla="*/ 257175 w 1071562"/>
              <a:gd name="connsiteY15" fmla="*/ 623887 h 781050"/>
              <a:gd name="connsiteX16" fmla="*/ 123825 w 1071562"/>
              <a:gd name="connsiteY16" fmla="*/ 671512 h 781050"/>
              <a:gd name="connsiteX17" fmla="*/ 57150 w 1071562"/>
              <a:gd name="connsiteY17" fmla="*/ 738187 h 781050"/>
              <a:gd name="connsiteX18" fmla="*/ 0 w 1071562"/>
              <a:gd name="connsiteY18" fmla="*/ 766762 h 781050"/>
              <a:gd name="connsiteX19" fmla="*/ 0 w 1071562"/>
              <a:gd name="connsiteY19" fmla="*/ 781050 h 781050"/>
              <a:gd name="connsiteX20" fmla="*/ 504825 w 1071562"/>
              <a:gd name="connsiteY20" fmla="*/ 776287 h 781050"/>
              <a:gd name="connsiteX0" fmla="*/ 504825 w 1071562"/>
              <a:gd name="connsiteY0" fmla="*/ 776287 h 795337"/>
              <a:gd name="connsiteX1" fmla="*/ 552450 w 1071562"/>
              <a:gd name="connsiteY1" fmla="*/ 700087 h 795337"/>
              <a:gd name="connsiteX2" fmla="*/ 609600 w 1071562"/>
              <a:gd name="connsiteY2" fmla="*/ 600075 h 795337"/>
              <a:gd name="connsiteX3" fmla="*/ 700087 w 1071562"/>
              <a:gd name="connsiteY3" fmla="*/ 547687 h 795337"/>
              <a:gd name="connsiteX4" fmla="*/ 762000 w 1071562"/>
              <a:gd name="connsiteY4" fmla="*/ 519112 h 795337"/>
              <a:gd name="connsiteX5" fmla="*/ 881062 w 1071562"/>
              <a:gd name="connsiteY5" fmla="*/ 490537 h 795337"/>
              <a:gd name="connsiteX6" fmla="*/ 962025 w 1071562"/>
              <a:gd name="connsiteY6" fmla="*/ 366712 h 795337"/>
              <a:gd name="connsiteX7" fmla="*/ 1042987 w 1071562"/>
              <a:gd name="connsiteY7" fmla="*/ 290512 h 795337"/>
              <a:gd name="connsiteX8" fmla="*/ 1066800 w 1071562"/>
              <a:gd name="connsiteY8" fmla="*/ 238125 h 795337"/>
              <a:gd name="connsiteX9" fmla="*/ 1071562 w 1071562"/>
              <a:gd name="connsiteY9" fmla="*/ 0 h 795337"/>
              <a:gd name="connsiteX10" fmla="*/ 742950 w 1071562"/>
              <a:gd name="connsiteY10" fmla="*/ 300037 h 795337"/>
              <a:gd name="connsiteX11" fmla="*/ 609600 w 1071562"/>
              <a:gd name="connsiteY11" fmla="*/ 414337 h 795337"/>
              <a:gd name="connsiteX12" fmla="*/ 423862 w 1071562"/>
              <a:gd name="connsiteY12" fmla="*/ 509587 h 795337"/>
              <a:gd name="connsiteX13" fmla="*/ 328612 w 1071562"/>
              <a:gd name="connsiteY13" fmla="*/ 561975 h 795337"/>
              <a:gd name="connsiteX14" fmla="*/ 319087 w 1071562"/>
              <a:gd name="connsiteY14" fmla="*/ 600075 h 795337"/>
              <a:gd name="connsiteX15" fmla="*/ 257175 w 1071562"/>
              <a:gd name="connsiteY15" fmla="*/ 623887 h 795337"/>
              <a:gd name="connsiteX16" fmla="*/ 123825 w 1071562"/>
              <a:gd name="connsiteY16" fmla="*/ 671512 h 795337"/>
              <a:gd name="connsiteX17" fmla="*/ 57150 w 1071562"/>
              <a:gd name="connsiteY17" fmla="*/ 738187 h 795337"/>
              <a:gd name="connsiteX18" fmla="*/ 0 w 1071562"/>
              <a:gd name="connsiteY18" fmla="*/ 766762 h 795337"/>
              <a:gd name="connsiteX19" fmla="*/ 0 w 1071562"/>
              <a:gd name="connsiteY19" fmla="*/ 795337 h 795337"/>
              <a:gd name="connsiteX20" fmla="*/ 504825 w 1071562"/>
              <a:gd name="connsiteY20" fmla="*/ 776287 h 795337"/>
              <a:gd name="connsiteX0" fmla="*/ 514350 w 1071562"/>
              <a:gd name="connsiteY0" fmla="*/ 795337 h 795337"/>
              <a:gd name="connsiteX1" fmla="*/ 552450 w 1071562"/>
              <a:gd name="connsiteY1" fmla="*/ 700087 h 795337"/>
              <a:gd name="connsiteX2" fmla="*/ 609600 w 1071562"/>
              <a:gd name="connsiteY2" fmla="*/ 600075 h 795337"/>
              <a:gd name="connsiteX3" fmla="*/ 700087 w 1071562"/>
              <a:gd name="connsiteY3" fmla="*/ 547687 h 795337"/>
              <a:gd name="connsiteX4" fmla="*/ 762000 w 1071562"/>
              <a:gd name="connsiteY4" fmla="*/ 519112 h 795337"/>
              <a:gd name="connsiteX5" fmla="*/ 881062 w 1071562"/>
              <a:gd name="connsiteY5" fmla="*/ 490537 h 795337"/>
              <a:gd name="connsiteX6" fmla="*/ 962025 w 1071562"/>
              <a:gd name="connsiteY6" fmla="*/ 366712 h 795337"/>
              <a:gd name="connsiteX7" fmla="*/ 1042987 w 1071562"/>
              <a:gd name="connsiteY7" fmla="*/ 290512 h 795337"/>
              <a:gd name="connsiteX8" fmla="*/ 1066800 w 1071562"/>
              <a:gd name="connsiteY8" fmla="*/ 238125 h 795337"/>
              <a:gd name="connsiteX9" fmla="*/ 1071562 w 1071562"/>
              <a:gd name="connsiteY9" fmla="*/ 0 h 795337"/>
              <a:gd name="connsiteX10" fmla="*/ 742950 w 1071562"/>
              <a:gd name="connsiteY10" fmla="*/ 300037 h 795337"/>
              <a:gd name="connsiteX11" fmla="*/ 609600 w 1071562"/>
              <a:gd name="connsiteY11" fmla="*/ 414337 h 795337"/>
              <a:gd name="connsiteX12" fmla="*/ 423862 w 1071562"/>
              <a:gd name="connsiteY12" fmla="*/ 509587 h 795337"/>
              <a:gd name="connsiteX13" fmla="*/ 328612 w 1071562"/>
              <a:gd name="connsiteY13" fmla="*/ 561975 h 795337"/>
              <a:gd name="connsiteX14" fmla="*/ 319087 w 1071562"/>
              <a:gd name="connsiteY14" fmla="*/ 600075 h 795337"/>
              <a:gd name="connsiteX15" fmla="*/ 257175 w 1071562"/>
              <a:gd name="connsiteY15" fmla="*/ 623887 h 795337"/>
              <a:gd name="connsiteX16" fmla="*/ 123825 w 1071562"/>
              <a:gd name="connsiteY16" fmla="*/ 671512 h 795337"/>
              <a:gd name="connsiteX17" fmla="*/ 57150 w 1071562"/>
              <a:gd name="connsiteY17" fmla="*/ 738187 h 795337"/>
              <a:gd name="connsiteX18" fmla="*/ 0 w 1071562"/>
              <a:gd name="connsiteY18" fmla="*/ 766762 h 795337"/>
              <a:gd name="connsiteX19" fmla="*/ 0 w 1071562"/>
              <a:gd name="connsiteY19" fmla="*/ 795337 h 795337"/>
              <a:gd name="connsiteX20" fmla="*/ 514350 w 1071562"/>
              <a:gd name="connsiteY20" fmla="*/ 795337 h 795337"/>
              <a:gd name="connsiteX0" fmla="*/ 514350 w 1090612"/>
              <a:gd name="connsiteY0" fmla="*/ 795337 h 795337"/>
              <a:gd name="connsiteX1" fmla="*/ 552450 w 1090612"/>
              <a:gd name="connsiteY1" fmla="*/ 700087 h 795337"/>
              <a:gd name="connsiteX2" fmla="*/ 609600 w 1090612"/>
              <a:gd name="connsiteY2" fmla="*/ 600075 h 795337"/>
              <a:gd name="connsiteX3" fmla="*/ 700087 w 1090612"/>
              <a:gd name="connsiteY3" fmla="*/ 547687 h 795337"/>
              <a:gd name="connsiteX4" fmla="*/ 762000 w 1090612"/>
              <a:gd name="connsiteY4" fmla="*/ 519112 h 795337"/>
              <a:gd name="connsiteX5" fmla="*/ 881062 w 1090612"/>
              <a:gd name="connsiteY5" fmla="*/ 490537 h 795337"/>
              <a:gd name="connsiteX6" fmla="*/ 962025 w 1090612"/>
              <a:gd name="connsiteY6" fmla="*/ 366712 h 795337"/>
              <a:gd name="connsiteX7" fmla="*/ 1042987 w 1090612"/>
              <a:gd name="connsiteY7" fmla="*/ 290512 h 795337"/>
              <a:gd name="connsiteX8" fmla="*/ 1066800 w 1090612"/>
              <a:gd name="connsiteY8" fmla="*/ 238125 h 795337"/>
              <a:gd name="connsiteX9" fmla="*/ 1090612 w 1090612"/>
              <a:gd name="connsiteY9" fmla="*/ 0 h 795337"/>
              <a:gd name="connsiteX10" fmla="*/ 742950 w 1090612"/>
              <a:gd name="connsiteY10" fmla="*/ 300037 h 795337"/>
              <a:gd name="connsiteX11" fmla="*/ 609600 w 1090612"/>
              <a:gd name="connsiteY11" fmla="*/ 414337 h 795337"/>
              <a:gd name="connsiteX12" fmla="*/ 423862 w 1090612"/>
              <a:gd name="connsiteY12" fmla="*/ 509587 h 795337"/>
              <a:gd name="connsiteX13" fmla="*/ 328612 w 1090612"/>
              <a:gd name="connsiteY13" fmla="*/ 561975 h 795337"/>
              <a:gd name="connsiteX14" fmla="*/ 319087 w 1090612"/>
              <a:gd name="connsiteY14" fmla="*/ 600075 h 795337"/>
              <a:gd name="connsiteX15" fmla="*/ 257175 w 1090612"/>
              <a:gd name="connsiteY15" fmla="*/ 623887 h 795337"/>
              <a:gd name="connsiteX16" fmla="*/ 123825 w 1090612"/>
              <a:gd name="connsiteY16" fmla="*/ 671512 h 795337"/>
              <a:gd name="connsiteX17" fmla="*/ 57150 w 1090612"/>
              <a:gd name="connsiteY17" fmla="*/ 738187 h 795337"/>
              <a:gd name="connsiteX18" fmla="*/ 0 w 1090612"/>
              <a:gd name="connsiteY18" fmla="*/ 766762 h 795337"/>
              <a:gd name="connsiteX19" fmla="*/ 0 w 1090612"/>
              <a:gd name="connsiteY19" fmla="*/ 795337 h 795337"/>
              <a:gd name="connsiteX20" fmla="*/ 514350 w 1090612"/>
              <a:gd name="connsiteY20" fmla="*/ 795337 h 795337"/>
              <a:gd name="connsiteX0" fmla="*/ 514350 w 1091071"/>
              <a:gd name="connsiteY0" fmla="*/ 795337 h 795337"/>
              <a:gd name="connsiteX1" fmla="*/ 552450 w 1091071"/>
              <a:gd name="connsiteY1" fmla="*/ 700087 h 795337"/>
              <a:gd name="connsiteX2" fmla="*/ 609600 w 1091071"/>
              <a:gd name="connsiteY2" fmla="*/ 600075 h 795337"/>
              <a:gd name="connsiteX3" fmla="*/ 700087 w 1091071"/>
              <a:gd name="connsiteY3" fmla="*/ 547687 h 795337"/>
              <a:gd name="connsiteX4" fmla="*/ 762000 w 1091071"/>
              <a:gd name="connsiteY4" fmla="*/ 519112 h 795337"/>
              <a:gd name="connsiteX5" fmla="*/ 881062 w 1091071"/>
              <a:gd name="connsiteY5" fmla="*/ 490537 h 795337"/>
              <a:gd name="connsiteX6" fmla="*/ 962025 w 1091071"/>
              <a:gd name="connsiteY6" fmla="*/ 366712 h 795337"/>
              <a:gd name="connsiteX7" fmla="*/ 1042987 w 1091071"/>
              <a:gd name="connsiteY7" fmla="*/ 290512 h 795337"/>
              <a:gd name="connsiteX8" fmla="*/ 1090613 w 1091071"/>
              <a:gd name="connsiteY8" fmla="*/ 238125 h 795337"/>
              <a:gd name="connsiteX9" fmla="*/ 1090612 w 1091071"/>
              <a:gd name="connsiteY9" fmla="*/ 0 h 795337"/>
              <a:gd name="connsiteX10" fmla="*/ 742950 w 1091071"/>
              <a:gd name="connsiteY10" fmla="*/ 300037 h 795337"/>
              <a:gd name="connsiteX11" fmla="*/ 609600 w 1091071"/>
              <a:gd name="connsiteY11" fmla="*/ 414337 h 795337"/>
              <a:gd name="connsiteX12" fmla="*/ 423862 w 1091071"/>
              <a:gd name="connsiteY12" fmla="*/ 509587 h 795337"/>
              <a:gd name="connsiteX13" fmla="*/ 328612 w 1091071"/>
              <a:gd name="connsiteY13" fmla="*/ 561975 h 795337"/>
              <a:gd name="connsiteX14" fmla="*/ 319087 w 1091071"/>
              <a:gd name="connsiteY14" fmla="*/ 600075 h 795337"/>
              <a:gd name="connsiteX15" fmla="*/ 257175 w 1091071"/>
              <a:gd name="connsiteY15" fmla="*/ 623887 h 795337"/>
              <a:gd name="connsiteX16" fmla="*/ 123825 w 1091071"/>
              <a:gd name="connsiteY16" fmla="*/ 671512 h 795337"/>
              <a:gd name="connsiteX17" fmla="*/ 57150 w 1091071"/>
              <a:gd name="connsiteY17" fmla="*/ 738187 h 795337"/>
              <a:gd name="connsiteX18" fmla="*/ 0 w 1091071"/>
              <a:gd name="connsiteY18" fmla="*/ 766762 h 795337"/>
              <a:gd name="connsiteX19" fmla="*/ 0 w 1091071"/>
              <a:gd name="connsiteY19" fmla="*/ 795337 h 795337"/>
              <a:gd name="connsiteX20" fmla="*/ 514350 w 1091071"/>
              <a:gd name="connsiteY20" fmla="*/ 795337 h 795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91071" h="795337">
                <a:moveTo>
                  <a:pt x="514350" y="795337"/>
                </a:moveTo>
                <a:lnTo>
                  <a:pt x="552450" y="700087"/>
                </a:lnTo>
                <a:lnTo>
                  <a:pt x="609600" y="600075"/>
                </a:lnTo>
                <a:lnTo>
                  <a:pt x="700087" y="547687"/>
                </a:lnTo>
                <a:lnTo>
                  <a:pt x="762000" y="519112"/>
                </a:lnTo>
                <a:lnTo>
                  <a:pt x="881062" y="490537"/>
                </a:lnTo>
                <a:lnTo>
                  <a:pt x="962025" y="366712"/>
                </a:lnTo>
                <a:lnTo>
                  <a:pt x="1042987" y="290512"/>
                </a:lnTo>
                <a:lnTo>
                  <a:pt x="1090613" y="238125"/>
                </a:lnTo>
                <a:cubicBezTo>
                  <a:pt x="1092200" y="158750"/>
                  <a:pt x="1089025" y="79375"/>
                  <a:pt x="1090612" y="0"/>
                </a:cubicBezTo>
                <a:lnTo>
                  <a:pt x="742950" y="300037"/>
                </a:lnTo>
                <a:lnTo>
                  <a:pt x="609600" y="414337"/>
                </a:lnTo>
                <a:lnTo>
                  <a:pt x="423862" y="509587"/>
                </a:lnTo>
                <a:lnTo>
                  <a:pt x="328612" y="561975"/>
                </a:lnTo>
                <a:lnTo>
                  <a:pt x="319087" y="600075"/>
                </a:lnTo>
                <a:lnTo>
                  <a:pt x="257175" y="623887"/>
                </a:lnTo>
                <a:lnTo>
                  <a:pt x="123825" y="671512"/>
                </a:lnTo>
                <a:lnTo>
                  <a:pt x="57150" y="738187"/>
                </a:lnTo>
                <a:lnTo>
                  <a:pt x="0" y="766762"/>
                </a:lnTo>
                <a:lnTo>
                  <a:pt x="0" y="795337"/>
                </a:lnTo>
                <a:lnTo>
                  <a:pt x="514350" y="795337"/>
                </a:lnTo>
                <a:close/>
              </a:path>
            </a:pathLst>
          </a:cu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reihandform 7"/>
          <p:cNvSpPr/>
          <p:nvPr/>
        </p:nvSpPr>
        <p:spPr>
          <a:xfrm>
            <a:off x="4757738" y="5967413"/>
            <a:ext cx="314325" cy="309562"/>
          </a:xfrm>
          <a:custGeom>
            <a:avLst/>
            <a:gdLst>
              <a:gd name="connsiteX0" fmla="*/ 195262 w 314325"/>
              <a:gd name="connsiteY0" fmla="*/ 309562 h 309562"/>
              <a:gd name="connsiteX1" fmla="*/ 266700 w 314325"/>
              <a:gd name="connsiteY1" fmla="*/ 219075 h 309562"/>
              <a:gd name="connsiteX2" fmla="*/ 314325 w 314325"/>
              <a:gd name="connsiteY2" fmla="*/ 114300 h 309562"/>
              <a:gd name="connsiteX3" fmla="*/ 314325 w 314325"/>
              <a:gd name="connsiteY3" fmla="*/ 38100 h 309562"/>
              <a:gd name="connsiteX4" fmla="*/ 223837 w 314325"/>
              <a:gd name="connsiteY4" fmla="*/ 0 h 309562"/>
              <a:gd name="connsiteX5" fmla="*/ 176212 w 314325"/>
              <a:gd name="connsiteY5" fmla="*/ 23812 h 309562"/>
              <a:gd name="connsiteX6" fmla="*/ 171450 w 314325"/>
              <a:gd name="connsiteY6" fmla="*/ 66675 h 309562"/>
              <a:gd name="connsiteX7" fmla="*/ 157162 w 314325"/>
              <a:gd name="connsiteY7" fmla="*/ 138112 h 309562"/>
              <a:gd name="connsiteX8" fmla="*/ 147637 w 314325"/>
              <a:gd name="connsiteY8" fmla="*/ 209550 h 309562"/>
              <a:gd name="connsiteX9" fmla="*/ 109537 w 314325"/>
              <a:gd name="connsiteY9" fmla="*/ 228600 h 309562"/>
              <a:gd name="connsiteX10" fmla="*/ 66675 w 314325"/>
              <a:gd name="connsiteY10" fmla="*/ 180975 h 309562"/>
              <a:gd name="connsiteX11" fmla="*/ 76200 w 314325"/>
              <a:gd name="connsiteY11" fmla="*/ 90487 h 309562"/>
              <a:gd name="connsiteX12" fmla="*/ 47625 w 314325"/>
              <a:gd name="connsiteY12" fmla="*/ 61912 h 309562"/>
              <a:gd name="connsiteX13" fmla="*/ 0 w 314325"/>
              <a:gd name="connsiteY13" fmla="*/ 90487 h 309562"/>
              <a:gd name="connsiteX14" fmla="*/ 4762 w 314325"/>
              <a:gd name="connsiteY14" fmla="*/ 161925 h 309562"/>
              <a:gd name="connsiteX15" fmla="*/ 9525 w 314325"/>
              <a:gd name="connsiteY15" fmla="*/ 238125 h 309562"/>
              <a:gd name="connsiteX16" fmla="*/ 95250 w 314325"/>
              <a:gd name="connsiteY16" fmla="*/ 257175 h 309562"/>
              <a:gd name="connsiteX17" fmla="*/ 123825 w 314325"/>
              <a:gd name="connsiteY17" fmla="*/ 300037 h 309562"/>
              <a:gd name="connsiteX18" fmla="*/ 195262 w 314325"/>
              <a:gd name="connsiteY18" fmla="*/ 309562 h 309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4325" h="309562">
                <a:moveTo>
                  <a:pt x="195262" y="309562"/>
                </a:moveTo>
                <a:lnTo>
                  <a:pt x="266700" y="219075"/>
                </a:lnTo>
                <a:lnTo>
                  <a:pt x="314325" y="114300"/>
                </a:lnTo>
                <a:lnTo>
                  <a:pt x="314325" y="38100"/>
                </a:lnTo>
                <a:lnTo>
                  <a:pt x="223837" y="0"/>
                </a:lnTo>
                <a:lnTo>
                  <a:pt x="176212" y="23812"/>
                </a:lnTo>
                <a:lnTo>
                  <a:pt x="171450" y="66675"/>
                </a:lnTo>
                <a:lnTo>
                  <a:pt x="157162" y="138112"/>
                </a:lnTo>
                <a:lnTo>
                  <a:pt x="147637" y="209550"/>
                </a:lnTo>
                <a:lnTo>
                  <a:pt x="109537" y="228600"/>
                </a:lnTo>
                <a:lnTo>
                  <a:pt x="66675" y="180975"/>
                </a:lnTo>
                <a:lnTo>
                  <a:pt x="76200" y="90487"/>
                </a:lnTo>
                <a:lnTo>
                  <a:pt x="47625" y="61912"/>
                </a:lnTo>
                <a:lnTo>
                  <a:pt x="0" y="90487"/>
                </a:lnTo>
                <a:lnTo>
                  <a:pt x="4762" y="161925"/>
                </a:lnTo>
                <a:lnTo>
                  <a:pt x="9525" y="238125"/>
                </a:lnTo>
                <a:lnTo>
                  <a:pt x="95250" y="257175"/>
                </a:lnTo>
                <a:lnTo>
                  <a:pt x="123825" y="300037"/>
                </a:lnTo>
                <a:lnTo>
                  <a:pt x="195262" y="309562"/>
                </a:lnTo>
                <a:close/>
              </a:path>
            </a:pathLst>
          </a:cu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reihandform 10"/>
          <p:cNvSpPr/>
          <p:nvPr/>
        </p:nvSpPr>
        <p:spPr>
          <a:xfrm>
            <a:off x="3529013" y="5810251"/>
            <a:ext cx="1138237" cy="471488"/>
          </a:xfrm>
          <a:custGeom>
            <a:avLst/>
            <a:gdLst>
              <a:gd name="connsiteX0" fmla="*/ 885825 w 1138237"/>
              <a:gd name="connsiteY0" fmla="*/ 452438 h 466725"/>
              <a:gd name="connsiteX1" fmla="*/ 885825 w 1138237"/>
              <a:gd name="connsiteY1" fmla="*/ 333375 h 466725"/>
              <a:gd name="connsiteX2" fmla="*/ 833437 w 1138237"/>
              <a:gd name="connsiteY2" fmla="*/ 285750 h 466725"/>
              <a:gd name="connsiteX3" fmla="*/ 776287 w 1138237"/>
              <a:gd name="connsiteY3" fmla="*/ 257175 h 466725"/>
              <a:gd name="connsiteX4" fmla="*/ 742950 w 1138237"/>
              <a:gd name="connsiteY4" fmla="*/ 238125 h 466725"/>
              <a:gd name="connsiteX5" fmla="*/ 742950 w 1138237"/>
              <a:gd name="connsiteY5" fmla="*/ 190500 h 466725"/>
              <a:gd name="connsiteX6" fmla="*/ 742950 w 1138237"/>
              <a:gd name="connsiteY6" fmla="*/ 190500 h 466725"/>
              <a:gd name="connsiteX7" fmla="*/ 838200 w 1138237"/>
              <a:gd name="connsiteY7" fmla="*/ 204788 h 466725"/>
              <a:gd name="connsiteX8" fmla="*/ 871537 w 1138237"/>
              <a:gd name="connsiteY8" fmla="*/ 228600 h 466725"/>
              <a:gd name="connsiteX9" fmla="*/ 938212 w 1138237"/>
              <a:gd name="connsiteY9" fmla="*/ 190500 h 466725"/>
              <a:gd name="connsiteX10" fmla="*/ 1014412 w 1138237"/>
              <a:gd name="connsiteY10" fmla="*/ 200025 h 466725"/>
              <a:gd name="connsiteX11" fmla="*/ 1085850 w 1138237"/>
              <a:gd name="connsiteY11" fmla="*/ 214313 h 466725"/>
              <a:gd name="connsiteX12" fmla="*/ 1114425 w 1138237"/>
              <a:gd name="connsiteY12" fmla="*/ 214313 h 466725"/>
              <a:gd name="connsiteX13" fmla="*/ 1138237 w 1138237"/>
              <a:gd name="connsiteY13" fmla="*/ 100013 h 466725"/>
              <a:gd name="connsiteX14" fmla="*/ 1100137 w 1138237"/>
              <a:gd name="connsiteY14" fmla="*/ 28575 h 466725"/>
              <a:gd name="connsiteX15" fmla="*/ 1009650 w 1138237"/>
              <a:gd name="connsiteY15" fmla="*/ 14288 h 466725"/>
              <a:gd name="connsiteX16" fmla="*/ 962025 w 1138237"/>
              <a:gd name="connsiteY16" fmla="*/ 71438 h 466725"/>
              <a:gd name="connsiteX17" fmla="*/ 919162 w 1138237"/>
              <a:gd name="connsiteY17" fmla="*/ 95250 h 466725"/>
              <a:gd name="connsiteX18" fmla="*/ 847725 w 1138237"/>
              <a:gd name="connsiteY18" fmla="*/ 95250 h 466725"/>
              <a:gd name="connsiteX19" fmla="*/ 776287 w 1138237"/>
              <a:gd name="connsiteY19" fmla="*/ 104775 h 466725"/>
              <a:gd name="connsiteX20" fmla="*/ 676275 w 1138237"/>
              <a:gd name="connsiteY20" fmla="*/ 71438 h 466725"/>
              <a:gd name="connsiteX21" fmla="*/ 609600 w 1138237"/>
              <a:gd name="connsiteY21" fmla="*/ 42863 h 466725"/>
              <a:gd name="connsiteX22" fmla="*/ 542925 w 1138237"/>
              <a:gd name="connsiteY22" fmla="*/ 28575 h 466725"/>
              <a:gd name="connsiteX23" fmla="*/ 457200 w 1138237"/>
              <a:gd name="connsiteY23" fmla="*/ 19050 h 466725"/>
              <a:gd name="connsiteX24" fmla="*/ 381000 w 1138237"/>
              <a:gd name="connsiteY24" fmla="*/ 0 h 466725"/>
              <a:gd name="connsiteX25" fmla="*/ 238125 w 1138237"/>
              <a:gd name="connsiteY25" fmla="*/ 9525 h 466725"/>
              <a:gd name="connsiteX26" fmla="*/ 185737 w 1138237"/>
              <a:gd name="connsiteY26" fmla="*/ 19050 h 466725"/>
              <a:gd name="connsiteX27" fmla="*/ 123825 w 1138237"/>
              <a:gd name="connsiteY27" fmla="*/ 33338 h 466725"/>
              <a:gd name="connsiteX28" fmla="*/ 71437 w 1138237"/>
              <a:gd name="connsiteY28" fmla="*/ 33338 h 466725"/>
              <a:gd name="connsiteX29" fmla="*/ 47625 w 1138237"/>
              <a:gd name="connsiteY29" fmla="*/ 19050 h 466725"/>
              <a:gd name="connsiteX30" fmla="*/ 0 w 1138237"/>
              <a:gd name="connsiteY30" fmla="*/ 57150 h 466725"/>
              <a:gd name="connsiteX31" fmla="*/ 171450 w 1138237"/>
              <a:gd name="connsiteY31" fmla="*/ 223838 h 466725"/>
              <a:gd name="connsiteX32" fmla="*/ 300037 w 1138237"/>
              <a:gd name="connsiteY32" fmla="*/ 338138 h 466725"/>
              <a:gd name="connsiteX33" fmla="*/ 457200 w 1138237"/>
              <a:gd name="connsiteY33" fmla="*/ 466725 h 466725"/>
              <a:gd name="connsiteX34" fmla="*/ 885825 w 1138237"/>
              <a:gd name="connsiteY34" fmla="*/ 452438 h 466725"/>
              <a:gd name="connsiteX0" fmla="*/ 890587 w 1138237"/>
              <a:gd name="connsiteY0" fmla="*/ 471488 h 471488"/>
              <a:gd name="connsiteX1" fmla="*/ 885825 w 1138237"/>
              <a:gd name="connsiteY1" fmla="*/ 333375 h 471488"/>
              <a:gd name="connsiteX2" fmla="*/ 833437 w 1138237"/>
              <a:gd name="connsiteY2" fmla="*/ 285750 h 471488"/>
              <a:gd name="connsiteX3" fmla="*/ 776287 w 1138237"/>
              <a:gd name="connsiteY3" fmla="*/ 257175 h 471488"/>
              <a:gd name="connsiteX4" fmla="*/ 742950 w 1138237"/>
              <a:gd name="connsiteY4" fmla="*/ 238125 h 471488"/>
              <a:gd name="connsiteX5" fmla="*/ 742950 w 1138237"/>
              <a:gd name="connsiteY5" fmla="*/ 190500 h 471488"/>
              <a:gd name="connsiteX6" fmla="*/ 742950 w 1138237"/>
              <a:gd name="connsiteY6" fmla="*/ 190500 h 471488"/>
              <a:gd name="connsiteX7" fmla="*/ 838200 w 1138237"/>
              <a:gd name="connsiteY7" fmla="*/ 204788 h 471488"/>
              <a:gd name="connsiteX8" fmla="*/ 871537 w 1138237"/>
              <a:gd name="connsiteY8" fmla="*/ 228600 h 471488"/>
              <a:gd name="connsiteX9" fmla="*/ 938212 w 1138237"/>
              <a:gd name="connsiteY9" fmla="*/ 190500 h 471488"/>
              <a:gd name="connsiteX10" fmla="*/ 1014412 w 1138237"/>
              <a:gd name="connsiteY10" fmla="*/ 200025 h 471488"/>
              <a:gd name="connsiteX11" fmla="*/ 1085850 w 1138237"/>
              <a:gd name="connsiteY11" fmla="*/ 214313 h 471488"/>
              <a:gd name="connsiteX12" fmla="*/ 1114425 w 1138237"/>
              <a:gd name="connsiteY12" fmla="*/ 214313 h 471488"/>
              <a:gd name="connsiteX13" fmla="*/ 1138237 w 1138237"/>
              <a:gd name="connsiteY13" fmla="*/ 100013 h 471488"/>
              <a:gd name="connsiteX14" fmla="*/ 1100137 w 1138237"/>
              <a:gd name="connsiteY14" fmla="*/ 28575 h 471488"/>
              <a:gd name="connsiteX15" fmla="*/ 1009650 w 1138237"/>
              <a:gd name="connsiteY15" fmla="*/ 14288 h 471488"/>
              <a:gd name="connsiteX16" fmla="*/ 962025 w 1138237"/>
              <a:gd name="connsiteY16" fmla="*/ 71438 h 471488"/>
              <a:gd name="connsiteX17" fmla="*/ 919162 w 1138237"/>
              <a:gd name="connsiteY17" fmla="*/ 95250 h 471488"/>
              <a:gd name="connsiteX18" fmla="*/ 847725 w 1138237"/>
              <a:gd name="connsiteY18" fmla="*/ 95250 h 471488"/>
              <a:gd name="connsiteX19" fmla="*/ 776287 w 1138237"/>
              <a:gd name="connsiteY19" fmla="*/ 104775 h 471488"/>
              <a:gd name="connsiteX20" fmla="*/ 676275 w 1138237"/>
              <a:gd name="connsiteY20" fmla="*/ 71438 h 471488"/>
              <a:gd name="connsiteX21" fmla="*/ 609600 w 1138237"/>
              <a:gd name="connsiteY21" fmla="*/ 42863 h 471488"/>
              <a:gd name="connsiteX22" fmla="*/ 542925 w 1138237"/>
              <a:gd name="connsiteY22" fmla="*/ 28575 h 471488"/>
              <a:gd name="connsiteX23" fmla="*/ 457200 w 1138237"/>
              <a:gd name="connsiteY23" fmla="*/ 19050 h 471488"/>
              <a:gd name="connsiteX24" fmla="*/ 381000 w 1138237"/>
              <a:gd name="connsiteY24" fmla="*/ 0 h 471488"/>
              <a:gd name="connsiteX25" fmla="*/ 238125 w 1138237"/>
              <a:gd name="connsiteY25" fmla="*/ 9525 h 471488"/>
              <a:gd name="connsiteX26" fmla="*/ 185737 w 1138237"/>
              <a:gd name="connsiteY26" fmla="*/ 19050 h 471488"/>
              <a:gd name="connsiteX27" fmla="*/ 123825 w 1138237"/>
              <a:gd name="connsiteY27" fmla="*/ 33338 h 471488"/>
              <a:gd name="connsiteX28" fmla="*/ 71437 w 1138237"/>
              <a:gd name="connsiteY28" fmla="*/ 33338 h 471488"/>
              <a:gd name="connsiteX29" fmla="*/ 47625 w 1138237"/>
              <a:gd name="connsiteY29" fmla="*/ 19050 h 471488"/>
              <a:gd name="connsiteX30" fmla="*/ 0 w 1138237"/>
              <a:gd name="connsiteY30" fmla="*/ 57150 h 471488"/>
              <a:gd name="connsiteX31" fmla="*/ 171450 w 1138237"/>
              <a:gd name="connsiteY31" fmla="*/ 223838 h 471488"/>
              <a:gd name="connsiteX32" fmla="*/ 300037 w 1138237"/>
              <a:gd name="connsiteY32" fmla="*/ 338138 h 471488"/>
              <a:gd name="connsiteX33" fmla="*/ 457200 w 1138237"/>
              <a:gd name="connsiteY33" fmla="*/ 466725 h 471488"/>
              <a:gd name="connsiteX34" fmla="*/ 890587 w 1138237"/>
              <a:gd name="connsiteY34" fmla="*/ 471488 h 471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138237" h="471488">
                <a:moveTo>
                  <a:pt x="890587" y="471488"/>
                </a:moveTo>
                <a:lnTo>
                  <a:pt x="885825" y="333375"/>
                </a:lnTo>
                <a:lnTo>
                  <a:pt x="833437" y="285750"/>
                </a:lnTo>
                <a:lnTo>
                  <a:pt x="776287" y="257175"/>
                </a:lnTo>
                <a:lnTo>
                  <a:pt x="742950" y="238125"/>
                </a:lnTo>
                <a:lnTo>
                  <a:pt x="742950" y="190500"/>
                </a:lnTo>
                <a:lnTo>
                  <a:pt x="742950" y="190500"/>
                </a:lnTo>
                <a:lnTo>
                  <a:pt x="838200" y="204788"/>
                </a:lnTo>
                <a:lnTo>
                  <a:pt x="871537" y="228600"/>
                </a:lnTo>
                <a:lnTo>
                  <a:pt x="938212" y="190500"/>
                </a:lnTo>
                <a:lnTo>
                  <a:pt x="1014412" y="200025"/>
                </a:lnTo>
                <a:lnTo>
                  <a:pt x="1085850" y="214313"/>
                </a:lnTo>
                <a:lnTo>
                  <a:pt x="1114425" y="214313"/>
                </a:lnTo>
                <a:lnTo>
                  <a:pt x="1138237" y="100013"/>
                </a:lnTo>
                <a:lnTo>
                  <a:pt x="1100137" y="28575"/>
                </a:lnTo>
                <a:lnTo>
                  <a:pt x="1009650" y="14288"/>
                </a:lnTo>
                <a:lnTo>
                  <a:pt x="962025" y="71438"/>
                </a:lnTo>
                <a:lnTo>
                  <a:pt x="919162" y="95250"/>
                </a:lnTo>
                <a:lnTo>
                  <a:pt x="847725" y="95250"/>
                </a:lnTo>
                <a:lnTo>
                  <a:pt x="776287" y="104775"/>
                </a:lnTo>
                <a:lnTo>
                  <a:pt x="676275" y="71438"/>
                </a:lnTo>
                <a:lnTo>
                  <a:pt x="609600" y="42863"/>
                </a:lnTo>
                <a:lnTo>
                  <a:pt x="542925" y="28575"/>
                </a:lnTo>
                <a:lnTo>
                  <a:pt x="457200" y="19050"/>
                </a:lnTo>
                <a:lnTo>
                  <a:pt x="381000" y="0"/>
                </a:lnTo>
                <a:lnTo>
                  <a:pt x="238125" y="9525"/>
                </a:lnTo>
                <a:lnTo>
                  <a:pt x="185737" y="19050"/>
                </a:lnTo>
                <a:lnTo>
                  <a:pt x="123825" y="33338"/>
                </a:lnTo>
                <a:lnTo>
                  <a:pt x="71437" y="33338"/>
                </a:lnTo>
                <a:lnTo>
                  <a:pt x="47625" y="19050"/>
                </a:lnTo>
                <a:lnTo>
                  <a:pt x="0" y="57150"/>
                </a:lnTo>
                <a:lnTo>
                  <a:pt x="171450" y="223838"/>
                </a:lnTo>
                <a:lnTo>
                  <a:pt x="300037" y="338138"/>
                </a:lnTo>
                <a:lnTo>
                  <a:pt x="457200" y="466725"/>
                </a:lnTo>
                <a:lnTo>
                  <a:pt x="890587" y="471488"/>
                </a:lnTo>
                <a:close/>
              </a:path>
            </a:pathLst>
          </a:cu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 nach unten 12"/>
          <p:cNvSpPr/>
          <p:nvPr/>
        </p:nvSpPr>
        <p:spPr>
          <a:xfrm rot="9823463">
            <a:off x="3765076" y="5774824"/>
            <a:ext cx="282575" cy="478648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Freihandform 15"/>
          <p:cNvSpPr/>
          <p:nvPr/>
        </p:nvSpPr>
        <p:spPr>
          <a:xfrm>
            <a:off x="3524250" y="3743325"/>
            <a:ext cx="3038475" cy="1724025"/>
          </a:xfrm>
          <a:custGeom>
            <a:avLst/>
            <a:gdLst>
              <a:gd name="connsiteX0" fmla="*/ 3038475 w 3038475"/>
              <a:gd name="connsiteY0" fmla="*/ 123825 h 1724025"/>
              <a:gd name="connsiteX1" fmla="*/ 2581275 w 3038475"/>
              <a:gd name="connsiteY1" fmla="*/ 66675 h 1724025"/>
              <a:gd name="connsiteX2" fmla="*/ 2028825 w 3038475"/>
              <a:gd name="connsiteY2" fmla="*/ 9525 h 1724025"/>
              <a:gd name="connsiteX3" fmla="*/ 1733550 w 3038475"/>
              <a:gd name="connsiteY3" fmla="*/ 0 h 1724025"/>
              <a:gd name="connsiteX4" fmla="*/ 1419225 w 3038475"/>
              <a:gd name="connsiteY4" fmla="*/ 104775 h 1724025"/>
              <a:gd name="connsiteX5" fmla="*/ 952500 w 3038475"/>
              <a:gd name="connsiteY5" fmla="*/ 390525 h 1724025"/>
              <a:gd name="connsiteX6" fmla="*/ 381000 w 3038475"/>
              <a:gd name="connsiteY6" fmla="*/ 742950 h 1724025"/>
              <a:gd name="connsiteX7" fmla="*/ 0 w 3038475"/>
              <a:gd name="connsiteY7" fmla="*/ 1028700 h 1724025"/>
              <a:gd name="connsiteX8" fmla="*/ 533400 w 3038475"/>
              <a:gd name="connsiteY8" fmla="*/ 1724025 h 1724025"/>
              <a:gd name="connsiteX9" fmla="*/ 866775 w 3038475"/>
              <a:gd name="connsiteY9" fmla="*/ 1438275 h 1724025"/>
              <a:gd name="connsiteX10" fmla="*/ 1238250 w 3038475"/>
              <a:gd name="connsiteY10" fmla="*/ 1285875 h 1724025"/>
              <a:gd name="connsiteX11" fmla="*/ 1524000 w 3038475"/>
              <a:gd name="connsiteY11" fmla="*/ 1076325 h 1724025"/>
              <a:gd name="connsiteX12" fmla="*/ 1762125 w 3038475"/>
              <a:gd name="connsiteY12" fmla="*/ 942975 h 1724025"/>
              <a:gd name="connsiteX13" fmla="*/ 2000250 w 3038475"/>
              <a:gd name="connsiteY13" fmla="*/ 866775 h 1724025"/>
              <a:gd name="connsiteX14" fmla="*/ 2209800 w 3038475"/>
              <a:gd name="connsiteY14" fmla="*/ 904875 h 1724025"/>
              <a:gd name="connsiteX15" fmla="*/ 2276475 w 3038475"/>
              <a:gd name="connsiteY15" fmla="*/ 933450 h 1724025"/>
              <a:gd name="connsiteX16" fmla="*/ 2495550 w 3038475"/>
              <a:gd name="connsiteY16" fmla="*/ 771525 h 1724025"/>
              <a:gd name="connsiteX17" fmla="*/ 2771775 w 3038475"/>
              <a:gd name="connsiteY17" fmla="*/ 628650 h 1724025"/>
              <a:gd name="connsiteX18" fmla="*/ 2981325 w 3038475"/>
              <a:gd name="connsiteY18" fmla="*/ 485775 h 1724025"/>
              <a:gd name="connsiteX19" fmla="*/ 3038475 w 3038475"/>
              <a:gd name="connsiteY19" fmla="*/ 123825 h 172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038475" h="1724025">
                <a:moveTo>
                  <a:pt x="3038475" y="123825"/>
                </a:moveTo>
                <a:lnTo>
                  <a:pt x="2581275" y="66675"/>
                </a:lnTo>
                <a:lnTo>
                  <a:pt x="2028825" y="9525"/>
                </a:lnTo>
                <a:lnTo>
                  <a:pt x="1733550" y="0"/>
                </a:lnTo>
                <a:lnTo>
                  <a:pt x="1419225" y="104775"/>
                </a:lnTo>
                <a:lnTo>
                  <a:pt x="952500" y="390525"/>
                </a:lnTo>
                <a:lnTo>
                  <a:pt x="381000" y="742950"/>
                </a:lnTo>
                <a:lnTo>
                  <a:pt x="0" y="1028700"/>
                </a:lnTo>
                <a:lnTo>
                  <a:pt x="533400" y="1724025"/>
                </a:lnTo>
                <a:lnTo>
                  <a:pt x="866775" y="1438275"/>
                </a:lnTo>
                <a:lnTo>
                  <a:pt x="1238250" y="1285875"/>
                </a:lnTo>
                <a:lnTo>
                  <a:pt x="1524000" y="1076325"/>
                </a:lnTo>
                <a:lnTo>
                  <a:pt x="1762125" y="942975"/>
                </a:lnTo>
                <a:lnTo>
                  <a:pt x="2000250" y="866775"/>
                </a:lnTo>
                <a:lnTo>
                  <a:pt x="2209800" y="904875"/>
                </a:lnTo>
                <a:lnTo>
                  <a:pt x="2276475" y="933450"/>
                </a:lnTo>
                <a:lnTo>
                  <a:pt x="2495550" y="771525"/>
                </a:lnTo>
                <a:lnTo>
                  <a:pt x="2771775" y="628650"/>
                </a:lnTo>
                <a:lnTo>
                  <a:pt x="2981325" y="485775"/>
                </a:lnTo>
                <a:lnTo>
                  <a:pt x="3038475" y="123825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reihandform 14"/>
          <p:cNvSpPr/>
          <p:nvPr/>
        </p:nvSpPr>
        <p:spPr>
          <a:xfrm>
            <a:off x="2705100" y="2724150"/>
            <a:ext cx="4124325" cy="3095625"/>
          </a:xfrm>
          <a:custGeom>
            <a:avLst/>
            <a:gdLst>
              <a:gd name="connsiteX0" fmla="*/ 962025 w 4124325"/>
              <a:gd name="connsiteY0" fmla="*/ 3095625 h 3095625"/>
              <a:gd name="connsiteX1" fmla="*/ 1038225 w 4124325"/>
              <a:gd name="connsiteY1" fmla="*/ 2943225 h 3095625"/>
              <a:gd name="connsiteX2" fmla="*/ 828675 w 4124325"/>
              <a:gd name="connsiteY2" fmla="*/ 2724150 h 3095625"/>
              <a:gd name="connsiteX3" fmla="*/ 1066800 w 4124325"/>
              <a:gd name="connsiteY3" fmla="*/ 2495550 h 3095625"/>
              <a:gd name="connsiteX4" fmla="*/ 695325 w 4124325"/>
              <a:gd name="connsiteY4" fmla="*/ 1914525 h 3095625"/>
              <a:gd name="connsiteX5" fmla="*/ 323850 w 4124325"/>
              <a:gd name="connsiteY5" fmla="*/ 2266950 h 3095625"/>
              <a:gd name="connsiteX6" fmla="*/ 0 w 4124325"/>
              <a:gd name="connsiteY6" fmla="*/ 1895475 h 3095625"/>
              <a:gd name="connsiteX7" fmla="*/ 314325 w 4124325"/>
              <a:gd name="connsiteY7" fmla="*/ 1581150 h 3095625"/>
              <a:gd name="connsiteX8" fmla="*/ 742950 w 4124325"/>
              <a:gd name="connsiteY8" fmla="*/ 1209675 h 3095625"/>
              <a:gd name="connsiteX9" fmla="*/ 990600 w 4124325"/>
              <a:gd name="connsiteY9" fmla="*/ 857250 h 3095625"/>
              <a:gd name="connsiteX10" fmla="*/ 1504950 w 4124325"/>
              <a:gd name="connsiteY10" fmla="*/ 466725 h 3095625"/>
              <a:gd name="connsiteX11" fmla="*/ 2085975 w 4124325"/>
              <a:gd name="connsiteY11" fmla="*/ 133350 h 3095625"/>
              <a:gd name="connsiteX12" fmla="*/ 2371725 w 4124325"/>
              <a:gd name="connsiteY12" fmla="*/ 0 h 3095625"/>
              <a:gd name="connsiteX13" fmla="*/ 2590800 w 4124325"/>
              <a:gd name="connsiteY13" fmla="*/ 190500 h 3095625"/>
              <a:gd name="connsiteX14" fmla="*/ 2667000 w 4124325"/>
              <a:gd name="connsiteY14" fmla="*/ 409575 h 3095625"/>
              <a:gd name="connsiteX15" fmla="*/ 2714625 w 4124325"/>
              <a:gd name="connsiteY15" fmla="*/ 514350 h 3095625"/>
              <a:gd name="connsiteX16" fmla="*/ 2971800 w 4124325"/>
              <a:gd name="connsiteY16" fmla="*/ 600075 h 3095625"/>
              <a:gd name="connsiteX17" fmla="*/ 3067050 w 4124325"/>
              <a:gd name="connsiteY17" fmla="*/ 390525 h 3095625"/>
              <a:gd name="connsiteX18" fmla="*/ 3038475 w 4124325"/>
              <a:gd name="connsiteY18" fmla="*/ 381000 h 3095625"/>
              <a:gd name="connsiteX19" fmla="*/ 3257550 w 4124325"/>
              <a:gd name="connsiteY19" fmla="*/ 238125 h 3095625"/>
              <a:gd name="connsiteX20" fmla="*/ 3286125 w 4124325"/>
              <a:gd name="connsiteY20" fmla="*/ 114300 h 3095625"/>
              <a:gd name="connsiteX21" fmla="*/ 3524250 w 4124325"/>
              <a:gd name="connsiteY21" fmla="*/ 85725 h 3095625"/>
              <a:gd name="connsiteX22" fmla="*/ 3771900 w 4124325"/>
              <a:gd name="connsiteY22" fmla="*/ 161925 h 3095625"/>
              <a:gd name="connsiteX23" fmla="*/ 4114800 w 4124325"/>
              <a:gd name="connsiteY23" fmla="*/ 276225 h 3095625"/>
              <a:gd name="connsiteX24" fmla="*/ 4124325 w 4124325"/>
              <a:gd name="connsiteY24" fmla="*/ 485775 h 3095625"/>
              <a:gd name="connsiteX25" fmla="*/ 4038600 w 4124325"/>
              <a:gd name="connsiteY25" fmla="*/ 800100 h 3095625"/>
              <a:gd name="connsiteX26" fmla="*/ 3905250 w 4124325"/>
              <a:gd name="connsiteY26" fmla="*/ 1104900 h 3095625"/>
              <a:gd name="connsiteX27" fmla="*/ 3829050 w 4124325"/>
              <a:gd name="connsiteY27" fmla="*/ 1371600 h 3095625"/>
              <a:gd name="connsiteX28" fmla="*/ 3752850 w 4124325"/>
              <a:gd name="connsiteY28" fmla="*/ 1504950 h 3095625"/>
              <a:gd name="connsiteX29" fmla="*/ 3381375 w 4124325"/>
              <a:gd name="connsiteY29" fmla="*/ 1752600 h 3095625"/>
              <a:gd name="connsiteX30" fmla="*/ 3076575 w 4124325"/>
              <a:gd name="connsiteY30" fmla="*/ 1990725 h 3095625"/>
              <a:gd name="connsiteX31" fmla="*/ 2800350 w 4124325"/>
              <a:gd name="connsiteY31" fmla="*/ 1866900 h 3095625"/>
              <a:gd name="connsiteX32" fmla="*/ 2676525 w 4124325"/>
              <a:gd name="connsiteY32" fmla="*/ 1924050 h 3095625"/>
              <a:gd name="connsiteX33" fmla="*/ 2495550 w 4124325"/>
              <a:gd name="connsiteY33" fmla="*/ 1981200 h 3095625"/>
              <a:gd name="connsiteX34" fmla="*/ 2276475 w 4124325"/>
              <a:gd name="connsiteY34" fmla="*/ 2200275 h 3095625"/>
              <a:gd name="connsiteX35" fmla="*/ 1762125 w 4124325"/>
              <a:gd name="connsiteY35" fmla="*/ 2438400 h 3095625"/>
              <a:gd name="connsiteX36" fmla="*/ 1514475 w 4124325"/>
              <a:gd name="connsiteY36" fmla="*/ 2676525 h 3095625"/>
              <a:gd name="connsiteX37" fmla="*/ 1704975 w 4124325"/>
              <a:gd name="connsiteY37" fmla="*/ 2952750 h 3095625"/>
              <a:gd name="connsiteX38" fmla="*/ 1638300 w 4124325"/>
              <a:gd name="connsiteY38" fmla="*/ 2971800 h 3095625"/>
              <a:gd name="connsiteX39" fmla="*/ 1485900 w 4124325"/>
              <a:gd name="connsiteY39" fmla="*/ 2790825 h 3095625"/>
              <a:gd name="connsiteX40" fmla="*/ 1409700 w 4124325"/>
              <a:gd name="connsiteY40" fmla="*/ 2762250 h 3095625"/>
              <a:gd name="connsiteX41" fmla="*/ 1257300 w 4124325"/>
              <a:gd name="connsiteY41" fmla="*/ 2876550 h 3095625"/>
              <a:gd name="connsiteX42" fmla="*/ 1076325 w 4124325"/>
              <a:gd name="connsiteY42" fmla="*/ 3000375 h 309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124325" h="3095625">
                <a:moveTo>
                  <a:pt x="962025" y="3095625"/>
                </a:moveTo>
                <a:lnTo>
                  <a:pt x="1038225" y="2943225"/>
                </a:lnTo>
                <a:lnTo>
                  <a:pt x="828675" y="2724150"/>
                </a:lnTo>
                <a:lnTo>
                  <a:pt x="1066800" y="2495550"/>
                </a:lnTo>
                <a:lnTo>
                  <a:pt x="695325" y="1914525"/>
                </a:lnTo>
                <a:lnTo>
                  <a:pt x="323850" y="2266950"/>
                </a:lnTo>
                <a:lnTo>
                  <a:pt x="0" y="1895475"/>
                </a:lnTo>
                <a:lnTo>
                  <a:pt x="314325" y="1581150"/>
                </a:lnTo>
                <a:lnTo>
                  <a:pt x="742950" y="1209675"/>
                </a:lnTo>
                <a:lnTo>
                  <a:pt x="990600" y="857250"/>
                </a:lnTo>
                <a:lnTo>
                  <a:pt x="1504950" y="466725"/>
                </a:lnTo>
                <a:lnTo>
                  <a:pt x="2085975" y="133350"/>
                </a:lnTo>
                <a:lnTo>
                  <a:pt x="2371725" y="0"/>
                </a:lnTo>
                <a:lnTo>
                  <a:pt x="2590800" y="190500"/>
                </a:lnTo>
                <a:lnTo>
                  <a:pt x="2667000" y="409575"/>
                </a:lnTo>
                <a:lnTo>
                  <a:pt x="2714625" y="514350"/>
                </a:lnTo>
                <a:lnTo>
                  <a:pt x="2971800" y="600075"/>
                </a:lnTo>
                <a:lnTo>
                  <a:pt x="3067050" y="390525"/>
                </a:lnTo>
                <a:lnTo>
                  <a:pt x="3038475" y="381000"/>
                </a:lnTo>
                <a:lnTo>
                  <a:pt x="3257550" y="238125"/>
                </a:lnTo>
                <a:lnTo>
                  <a:pt x="3286125" y="114300"/>
                </a:lnTo>
                <a:lnTo>
                  <a:pt x="3524250" y="85725"/>
                </a:lnTo>
                <a:lnTo>
                  <a:pt x="3771900" y="161925"/>
                </a:lnTo>
                <a:lnTo>
                  <a:pt x="4114800" y="276225"/>
                </a:lnTo>
                <a:lnTo>
                  <a:pt x="4124325" y="485775"/>
                </a:lnTo>
                <a:lnTo>
                  <a:pt x="4038600" y="800100"/>
                </a:lnTo>
                <a:lnTo>
                  <a:pt x="3905250" y="1104900"/>
                </a:lnTo>
                <a:lnTo>
                  <a:pt x="3829050" y="1371600"/>
                </a:lnTo>
                <a:lnTo>
                  <a:pt x="3752850" y="1504950"/>
                </a:lnTo>
                <a:lnTo>
                  <a:pt x="3381375" y="1752600"/>
                </a:lnTo>
                <a:lnTo>
                  <a:pt x="3076575" y="1990725"/>
                </a:lnTo>
                <a:lnTo>
                  <a:pt x="2800350" y="1866900"/>
                </a:lnTo>
                <a:lnTo>
                  <a:pt x="2676525" y="1924050"/>
                </a:lnTo>
                <a:lnTo>
                  <a:pt x="2495550" y="1981200"/>
                </a:lnTo>
                <a:lnTo>
                  <a:pt x="2276475" y="2200275"/>
                </a:lnTo>
                <a:lnTo>
                  <a:pt x="1762125" y="2438400"/>
                </a:lnTo>
                <a:lnTo>
                  <a:pt x="1514475" y="2676525"/>
                </a:lnTo>
                <a:lnTo>
                  <a:pt x="1704975" y="2952750"/>
                </a:lnTo>
                <a:lnTo>
                  <a:pt x="1638300" y="2971800"/>
                </a:lnTo>
                <a:lnTo>
                  <a:pt x="1485900" y="2790825"/>
                </a:lnTo>
                <a:lnTo>
                  <a:pt x="1409700" y="2762250"/>
                </a:lnTo>
                <a:lnTo>
                  <a:pt x="1257300" y="2876550"/>
                </a:lnTo>
                <a:lnTo>
                  <a:pt x="1076325" y="3000375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Freihandform 13"/>
          <p:cNvSpPr/>
          <p:nvPr/>
        </p:nvSpPr>
        <p:spPr>
          <a:xfrm>
            <a:off x="4572000" y="2138363"/>
            <a:ext cx="1447800" cy="600075"/>
          </a:xfrm>
          <a:custGeom>
            <a:avLst/>
            <a:gdLst>
              <a:gd name="connsiteX0" fmla="*/ 476250 w 1447800"/>
              <a:gd name="connsiteY0" fmla="*/ 481012 h 600075"/>
              <a:gd name="connsiteX1" fmla="*/ 476250 w 1447800"/>
              <a:gd name="connsiteY1" fmla="*/ 428625 h 600075"/>
              <a:gd name="connsiteX2" fmla="*/ 447675 w 1447800"/>
              <a:gd name="connsiteY2" fmla="*/ 409575 h 600075"/>
              <a:gd name="connsiteX3" fmla="*/ 404813 w 1447800"/>
              <a:gd name="connsiteY3" fmla="*/ 461962 h 600075"/>
              <a:gd name="connsiteX4" fmla="*/ 352425 w 1447800"/>
              <a:gd name="connsiteY4" fmla="*/ 481012 h 600075"/>
              <a:gd name="connsiteX5" fmla="*/ 271463 w 1447800"/>
              <a:gd name="connsiteY5" fmla="*/ 457200 h 600075"/>
              <a:gd name="connsiteX6" fmla="*/ 133350 w 1447800"/>
              <a:gd name="connsiteY6" fmla="*/ 423862 h 600075"/>
              <a:gd name="connsiteX7" fmla="*/ 76200 w 1447800"/>
              <a:gd name="connsiteY7" fmla="*/ 404812 h 600075"/>
              <a:gd name="connsiteX8" fmla="*/ 9525 w 1447800"/>
              <a:gd name="connsiteY8" fmla="*/ 390525 h 600075"/>
              <a:gd name="connsiteX9" fmla="*/ 0 w 1447800"/>
              <a:gd name="connsiteY9" fmla="*/ 366712 h 600075"/>
              <a:gd name="connsiteX10" fmla="*/ 23813 w 1447800"/>
              <a:gd name="connsiteY10" fmla="*/ 357187 h 600075"/>
              <a:gd name="connsiteX11" fmla="*/ 114300 w 1447800"/>
              <a:gd name="connsiteY11" fmla="*/ 347662 h 600075"/>
              <a:gd name="connsiteX12" fmla="*/ 209550 w 1447800"/>
              <a:gd name="connsiteY12" fmla="*/ 304800 h 600075"/>
              <a:gd name="connsiteX13" fmla="*/ 233363 w 1447800"/>
              <a:gd name="connsiteY13" fmla="*/ 261937 h 600075"/>
              <a:gd name="connsiteX14" fmla="*/ 323850 w 1447800"/>
              <a:gd name="connsiteY14" fmla="*/ 290512 h 600075"/>
              <a:gd name="connsiteX15" fmla="*/ 357188 w 1447800"/>
              <a:gd name="connsiteY15" fmla="*/ 295275 h 600075"/>
              <a:gd name="connsiteX16" fmla="*/ 276225 w 1447800"/>
              <a:gd name="connsiteY16" fmla="*/ 157162 h 600075"/>
              <a:gd name="connsiteX17" fmla="*/ 152400 w 1447800"/>
              <a:gd name="connsiteY17" fmla="*/ 0 h 600075"/>
              <a:gd name="connsiteX18" fmla="*/ 219075 w 1447800"/>
              <a:gd name="connsiteY18" fmla="*/ 0 h 600075"/>
              <a:gd name="connsiteX19" fmla="*/ 314325 w 1447800"/>
              <a:gd name="connsiteY19" fmla="*/ 9525 h 600075"/>
              <a:gd name="connsiteX20" fmla="*/ 395288 w 1447800"/>
              <a:gd name="connsiteY20" fmla="*/ 47625 h 600075"/>
              <a:gd name="connsiteX21" fmla="*/ 466725 w 1447800"/>
              <a:gd name="connsiteY21" fmla="*/ 104775 h 600075"/>
              <a:gd name="connsiteX22" fmla="*/ 581025 w 1447800"/>
              <a:gd name="connsiteY22" fmla="*/ 95250 h 600075"/>
              <a:gd name="connsiteX23" fmla="*/ 661988 w 1447800"/>
              <a:gd name="connsiteY23" fmla="*/ 114300 h 600075"/>
              <a:gd name="connsiteX24" fmla="*/ 728663 w 1447800"/>
              <a:gd name="connsiteY24" fmla="*/ 214312 h 600075"/>
              <a:gd name="connsiteX25" fmla="*/ 752475 w 1447800"/>
              <a:gd name="connsiteY25" fmla="*/ 280987 h 600075"/>
              <a:gd name="connsiteX26" fmla="*/ 762000 w 1447800"/>
              <a:gd name="connsiteY26" fmla="*/ 361950 h 600075"/>
              <a:gd name="connsiteX27" fmla="*/ 781050 w 1447800"/>
              <a:gd name="connsiteY27" fmla="*/ 400050 h 600075"/>
              <a:gd name="connsiteX28" fmla="*/ 857250 w 1447800"/>
              <a:gd name="connsiteY28" fmla="*/ 361950 h 600075"/>
              <a:gd name="connsiteX29" fmla="*/ 904875 w 1447800"/>
              <a:gd name="connsiteY29" fmla="*/ 338137 h 600075"/>
              <a:gd name="connsiteX30" fmla="*/ 1014413 w 1447800"/>
              <a:gd name="connsiteY30" fmla="*/ 304800 h 600075"/>
              <a:gd name="connsiteX31" fmla="*/ 1204913 w 1447800"/>
              <a:gd name="connsiteY31" fmla="*/ 271462 h 600075"/>
              <a:gd name="connsiteX32" fmla="*/ 1357313 w 1447800"/>
              <a:gd name="connsiteY32" fmla="*/ 266700 h 600075"/>
              <a:gd name="connsiteX33" fmla="*/ 1428750 w 1447800"/>
              <a:gd name="connsiteY33" fmla="*/ 276225 h 600075"/>
              <a:gd name="connsiteX34" fmla="*/ 1447800 w 1447800"/>
              <a:gd name="connsiteY34" fmla="*/ 347662 h 600075"/>
              <a:gd name="connsiteX35" fmla="*/ 1428750 w 1447800"/>
              <a:gd name="connsiteY35" fmla="*/ 476250 h 600075"/>
              <a:gd name="connsiteX36" fmla="*/ 1428750 w 1447800"/>
              <a:gd name="connsiteY36" fmla="*/ 557212 h 600075"/>
              <a:gd name="connsiteX37" fmla="*/ 1400175 w 1447800"/>
              <a:gd name="connsiteY37" fmla="*/ 600075 h 600075"/>
              <a:gd name="connsiteX38" fmla="*/ 1352550 w 1447800"/>
              <a:gd name="connsiteY38" fmla="*/ 566737 h 600075"/>
              <a:gd name="connsiteX39" fmla="*/ 1338263 w 1447800"/>
              <a:gd name="connsiteY39" fmla="*/ 504825 h 600075"/>
              <a:gd name="connsiteX40" fmla="*/ 1390650 w 1447800"/>
              <a:gd name="connsiteY40" fmla="*/ 438150 h 600075"/>
              <a:gd name="connsiteX41" fmla="*/ 1366838 w 1447800"/>
              <a:gd name="connsiteY41" fmla="*/ 352425 h 600075"/>
              <a:gd name="connsiteX42" fmla="*/ 1328738 w 1447800"/>
              <a:gd name="connsiteY42" fmla="*/ 323850 h 600075"/>
              <a:gd name="connsiteX43" fmla="*/ 1247775 w 1447800"/>
              <a:gd name="connsiteY43" fmla="*/ 352425 h 600075"/>
              <a:gd name="connsiteX44" fmla="*/ 1200150 w 1447800"/>
              <a:gd name="connsiteY44" fmla="*/ 438150 h 600075"/>
              <a:gd name="connsiteX45" fmla="*/ 1100138 w 1447800"/>
              <a:gd name="connsiteY45" fmla="*/ 485775 h 600075"/>
              <a:gd name="connsiteX46" fmla="*/ 1028700 w 1447800"/>
              <a:gd name="connsiteY46" fmla="*/ 514350 h 600075"/>
              <a:gd name="connsiteX47" fmla="*/ 942975 w 1447800"/>
              <a:gd name="connsiteY47" fmla="*/ 514350 h 600075"/>
              <a:gd name="connsiteX48" fmla="*/ 838200 w 1447800"/>
              <a:gd name="connsiteY48" fmla="*/ 476250 h 600075"/>
              <a:gd name="connsiteX49" fmla="*/ 476250 w 1447800"/>
              <a:gd name="connsiteY49" fmla="*/ 481012 h 600075"/>
              <a:gd name="connsiteX0" fmla="*/ 476250 w 1447800"/>
              <a:gd name="connsiteY0" fmla="*/ 481012 h 600075"/>
              <a:gd name="connsiteX1" fmla="*/ 476250 w 1447800"/>
              <a:gd name="connsiteY1" fmla="*/ 428625 h 600075"/>
              <a:gd name="connsiteX2" fmla="*/ 447675 w 1447800"/>
              <a:gd name="connsiteY2" fmla="*/ 409575 h 600075"/>
              <a:gd name="connsiteX3" fmla="*/ 404813 w 1447800"/>
              <a:gd name="connsiteY3" fmla="*/ 461962 h 600075"/>
              <a:gd name="connsiteX4" fmla="*/ 352425 w 1447800"/>
              <a:gd name="connsiteY4" fmla="*/ 481012 h 600075"/>
              <a:gd name="connsiteX5" fmla="*/ 271463 w 1447800"/>
              <a:gd name="connsiteY5" fmla="*/ 457200 h 600075"/>
              <a:gd name="connsiteX6" fmla="*/ 133350 w 1447800"/>
              <a:gd name="connsiteY6" fmla="*/ 423862 h 600075"/>
              <a:gd name="connsiteX7" fmla="*/ 76200 w 1447800"/>
              <a:gd name="connsiteY7" fmla="*/ 404812 h 600075"/>
              <a:gd name="connsiteX8" fmla="*/ 9525 w 1447800"/>
              <a:gd name="connsiteY8" fmla="*/ 390525 h 600075"/>
              <a:gd name="connsiteX9" fmla="*/ 0 w 1447800"/>
              <a:gd name="connsiteY9" fmla="*/ 366712 h 600075"/>
              <a:gd name="connsiteX10" fmla="*/ 23813 w 1447800"/>
              <a:gd name="connsiteY10" fmla="*/ 357187 h 600075"/>
              <a:gd name="connsiteX11" fmla="*/ 114300 w 1447800"/>
              <a:gd name="connsiteY11" fmla="*/ 347662 h 600075"/>
              <a:gd name="connsiteX12" fmla="*/ 209550 w 1447800"/>
              <a:gd name="connsiteY12" fmla="*/ 304800 h 600075"/>
              <a:gd name="connsiteX13" fmla="*/ 233363 w 1447800"/>
              <a:gd name="connsiteY13" fmla="*/ 261937 h 600075"/>
              <a:gd name="connsiteX14" fmla="*/ 323850 w 1447800"/>
              <a:gd name="connsiteY14" fmla="*/ 290512 h 600075"/>
              <a:gd name="connsiteX15" fmla="*/ 357188 w 1447800"/>
              <a:gd name="connsiteY15" fmla="*/ 295275 h 600075"/>
              <a:gd name="connsiteX16" fmla="*/ 276225 w 1447800"/>
              <a:gd name="connsiteY16" fmla="*/ 157162 h 600075"/>
              <a:gd name="connsiteX17" fmla="*/ 152400 w 1447800"/>
              <a:gd name="connsiteY17" fmla="*/ 0 h 600075"/>
              <a:gd name="connsiteX18" fmla="*/ 219075 w 1447800"/>
              <a:gd name="connsiteY18" fmla="*/ 0 h 600075"/>
              <a:gd name="connsiteX19" fmla="*/ 314325 w 1447800"/>
              <a:gd name="connsiteY19" fmla="*/ 9525 h 600075"/>
              <a:gd name="connsiteX20" fmla="*/ 395288 w 1447800"/>
              <a:gd name="connsiteY20" fmla="*/ 47625 h 600075"/>
              <a:gd name="connsiteX21" fmla="*/ 466725 w 1447800"/>
              <a:gd name="connsiteY21" fmla="*/ 104775 h 600075"/>
              <a:gd name="connsiteX22" fmla="*/ 595312 w 1447800"/>
              <a:gd name="connsiteY22" fmla="*/ 90488 h 600075"/>
              <a:gd name="connsiteX23" fmla="*/ 661988 w 1447800"/>
              <a:gd name="connsiteY23" fmla="*/ 114300 h 600075"/>
              <a:gd name="connsiteX24" fmla="*/ 728663 w 1447800"/>
              <a:gd name="connsiteY24" fmla="*/ 214312 h 600075"/>
              <a:gd name="connsiteX25" fmla="*/ 752475 w 1447800"/>
              <a:gd name="connsiteY25" fmla="*/ 280987 h 600075"/>
              <a:gd name="connsiteX26" fmla="*/ 762000 w 1447800"/>
              <a:gd name="connsiteY26" fmla="*/ 361950 h 600075"/>
              <a:gd name="connsiteX27" fmla="*/ 781050 w 1447800"/>
              <a:gd name="connsiteY27" fmla="*/ 400050 h 600075"/>
              <a:gd name="connsiteX28" fmla="*/ 857250 w 1447800"/>
              <a:gd name="connsiteY28" fmla="*/ 361950 h 600075"/>
              <a:gd name="connsiteX29" fmla="*/ 904875 w 1447800"/>
              <a:gd name="connsiteY29" fmla="*/ 338137 h 600075"/>
              <a:gd name="connsiteX30" fmla="*/ 1014413 w 1447800"/>
              <a:gd name="connsiteY30" fmla="*/ 304800 h 600075"/>
              <a:gd name="connsiteX31" fmla="*/ 1204913 w 1447800"/>
              <a:gd name="connsiteY31" fmla="*/ 271462 h 600075"/>
              <a:gd name="connsiteX32" fmla="*/ 1357313 w 1447800"/>
              <a:gd name="connsiteY32" fmla="*/ 266700 h 600075"/>
              <a:gd name="connsiteX33" fmla="*/ 1428750 w 1447800"/>
              <a:gd name="connsiteY33" fmla="*/ 276225 h 600075"/>
              <a:gd name="connsiteX34" fmla="*/ 1447800 w 1447800"/>
              <a:gd name="connsiteY34" fmla="*/ 347662 h 600075"/>
              <a:gd name="connsiteX35" fmla="*/ 1428750 w 1447800"/>
              <a:gd name="connsiteY35" fmla="*/ 476250 h 600075"/>
              <a:gd name="connsiteX36" fmla="*/ 1428750 w 1447800"/>
              <a:gd name="connsiteY36" fmla="*/ 557212 h 600075"/>
              <a:gd name="connsiteX37" fmla="*/ 1400175 w 1447800"/>
              <a:gd name="connsiteY37" fmla="*/ 600075 h 600075"/>
              <a:gd name="connsiteX38" fmla="*/ 1352550 w 1447800"/>
              <a:gd name="connsiteY38" fmla="*/ 566737 h 600075"/>
              <a:gd name="connsiteX39" fmla="*/ 1338263 w 1447800"/>
              <a:gd name="connsiteY39" fmla="*/ 504825 h 600075"/>
              <a:gd name="connsiteX40" fmla="*/ 1390650 w 1447800"/>
              <a:gd name="connsiteY40" fmla="*/ 438150 h 600075"/>
              <a:gd name="connsiteX41" fmla="*/ 1366838 w 1447800"/>
              <a:gd name="connsiteY41" fmla="*/ 352425 h 600075"/>
              <a:gd name="connsiteX42" fmla="*/ 1328738 w 1447800"/>
              <a:gd name="connsiteY42" fmla="*/ 323850 h 600075"/>
              <a:gd name="connsiteX43" fmla="*/ 1247775 w 1447800"/>
              <a:gd name="connsiteY43" fmla="*/ 352425 h 600075"/>
              <a:gd name="connsiteX44" fmla="*/ 1200150 w 1447800"/>
              <a:gd name="connsiteY44" fmla="*/ 438150 h 600075"/>
              <a:gd name="connsiteX45" fmla="*/ 1100138 w 1447800"/>
              <a:gd name="connsiteY45" fmla="*/ 485775 h 600075"/>
              <a:gd name="connsiteX46" fmla="*/ 1028700 w 1447800"/>
              <a:gd name="connsiteY46" fmla="*/ 514350 h 600075"/>
              <a:gd name="connsiteX47" fmla="*/ 942975 w 1447800"/>
              <a:gd name="connsiteY47" fmla="*/ 514350 h 600075"/>
              <a:gd name="connsiteX48" fmla="*/ 838200 w 1447800"/>
              <a:gd name="connsiteY48" fmla="*/ 476250 h 600075"/>
              <a:gd name="connsiteX49" fmla="*/ 476250 w 1447800"/>
              <a:gd name="connsiteY49" fmla="*/ 481012 h 60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447800" h="600075">
                <a:moveTo>
                  <a:pt x="476250" y="481012"/>
                </a:moveTo>
                <a:lnTo>
                  <a:pt x="476250" y="428625"/>
                </a:lnTo>
                <a:lnTo>
                  <a:pt x="447675" y="409575"/>
                </a:lnTo>
                <a:lnTo>
                  <a:pt x="404813" y="461962"/>
                </a:lnTo>
                <a:lnTo>
                  <a:pt x="352425" y="481012"/>
                </a:lnTo>
                <a:lnTo>
                  <a:pt x="271463" y="457200"/>
                </a:lnTo>
                <a:lnTo>
                  <a:pt x="133350" y="423862"/>
                </a:lnTo>
                <a:lnTo>
                  <a:pt x="76200" y="404812"/>
                </a:lnTo>
                <a:lnTo>
                  <a:pt x="9525" y="390525"/>
                </a:lnTo>
                <a:lnTo>
                  <a:pt x="0" y="366712"/>
                </a:lnTo>
                <a:lnTo>
                  <a:pt x="23813" y="357187"/>
                </a:lnTo>
                <a:lnTo>
                  <a:pt x="114300" y="347662"/>
                </a:lnTo>
                <a:lnTo>
                  <a:pt x="209550" y="304800"/>
                </a:lnTo>
                <a:lnTo>
                  <a:pt x="233363" y="261937"/>
                </a:lnTo>
                <a:lnTo>
                  <a:pt x="323850" y="290512"/>
                </a:lnTo>
                <a:lnTo>
                  <a:pt x="357188" y="295275"/>
                </a:lnTo>
                <a:lnTo>
                  <a:pt x="276225" y="157162"/>
                </a:lnTo>
                <a:lnTo>
                  <a:pt x="152400" y="0"/>
                </a:lnTo>
                <a:lnTo>
                  <a:pt x="219075" y="0"/>
                </a:lnTo>
                <a:lnTo>
                  <a:pt x="314325" y="9525"/>
                </a:lnTo>
                <a:lnTo>
                  <a:pt x="395288" y="47625"/>
                </a:lnTo>
                <a:lnTo>
                  <a:pt x="466725" y="104775"/>
                </a:lnTo>
                <a:lnTo>
                  <a:pt x="595312" y="90488"/>
                </a:lnTo>
                <a:lnTo>
                  <a:pt x="661988" y="114300"/>
                </a:lnTo>
                <a:lnTo>
                  <a:pt x="728663" y="214312"/>
                </a:lnTo>
                <a:lnTo>
                  <a:pt x="752475" y="280987"/>
                </a:lnTo>
                <a:lnTo>
                  <a:pt x="762000" y="361950"/>
                </a:lnTo>
                <a:lnTo>
                  <a:pt x="781050" y="400050"/>
                </a:lnTo>
                <a:lnTo>
                  <a:pt x="857250" y="361950"/>
                </a:lnTo>
                <a:lnTo>
                  <a:pt x="904875" y="338137"/>
                </a:lnTo>
                <a:lnTo>
                  <a:pt x="1014413" y="304800"/>
                </a:lnTo>
                <a:lnTo>
                  <a:pt x="1204913" y="271462"/>
                </a:lnTo>
                <a:lnTo>
                  <a:pt x="1357313" y="266700"/>
                </a:lnTo>
                <a:lnTo>
                  <a:pt x="1428750" y="276225"/>
                </a:lnTo>
                <a:lnTo>
                  <a:pt x="1447800" y="347662"/>
                </a:lnTo>
                <a:lnTo>
                  <a:pt x="1428750" y="476250"/>
                </a:lnTo>
                <a:lnTo>
                  <a:pt x="1428750" y="557212"/>
                </a:lnTo>
                <a:lnTo>
                  <a:pt x="1400175" y="600075"/>
                </a:lnTo>
                <a:lnTo>
                  <a:pt x="1352550" y="566737"/>
                </a:lnTo>
                <a:lnTo>
                  <a:pt x="1338263" y="504825"/>
                </a:lnTo>
                <a:lnTo>
                  <a:pt x="1390650" y="438150"/>
                </a:lnTo>
                <a:lnTo>
                  <a:pt x="1366838" y="352425"/>
                </a:lnTo>
                <a:lnTo>
                  <a:pt x="1328738" y="323850"/>
                </a:lnTo>
                <a:lnTo>
                  <a:pt x="1247775" y="352425"/>
                </a:lnTo>
                <a:lnTo>
                  <a:pt x="1200150" y="438150"/>
                </a:lnTo>
                <a:lnTo>
                  <a:pt x="1100138" y="485775"/>
                </a:lnTo>
                <a:lnTo>
                  <a:pt x="1028700" y="514350"/>
                </a:lnTo>
                <a:lnTo>
                  <a:pt x="942975" y="514350"/>
                </a:lnTo>
                <a:lnTo>
                  <a:pt x="838200" y="476250"/>
                </a:lnTo>
                <a:lnTo>
                  <a:pt x="476250" y="481012"/>
                </a:lnTo>
                <a:close/>
              </a:path>
            </a:pathLst>
          </a:cu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11"/>
          <p:cNvSpPr txBox="1">
            <a:spLocks noChangeArrowheads="1"/>
          </p:cNvSpPr>
          <p:nvPr/>
        </p:nvSpPr>
        <p:spPr bwMode="auto">
          <a:xfrm>
            <a:off x="7020272" y="6653120"/>
            <a:ext cx="17487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800" dirty="0" smtClean="0"/>
              <a:t>Aulich / Sibilski 21.11.2016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2066583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3" grpId="0" animBg="1"/>
      <p:bldP spid="16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243984" y="404664"/>
            <a:ext cx="86409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32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Bauen / Planen im Überschwemmungsgebiet</a:t>
            </a:r>
            <a:endParaRPr lang="de-DE" sz="32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243984" y="1628800"/>
            <a:ext cx="86409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dirty="0" err="1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Krullsbachaue</a:t>
            </a:r>
            <a:r>
              <a:rPr lang="de-DE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 – ein Beispiel für gelungene Bauleitplanung</a:t>
            </a:r>
            <a:endParaRPr lang="de-DE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0" t="11805" r="2523" b="6191"/>
          <a:stretch/>
        </p:blipFill>
        <p:spPr>
          <a:xfrm rot="5400000">
            <a:off x="2468261" y="1379641"/>
            <a:ext cx="4192406" cy="5522938"/>
          </a:xfrm>
          <a:prstGeom prst="rect">
            <a:avLst/>
          </a:prstGeom>
          <a:effectLst>
            <a:outerShdw blurRad="50800" dist="38100" dir="2700000" algn="tl" rotWithShape="0">
              <a:srgbClr val="0070C0"/>
            </a:outerShdw>
          </a:effectLst>
        </p:spPr>
      </p:pic>
      <p:sp>
        <p:nvSpPr>
          <p:cNvPr id="13" name="Pfeil nach unten 12"/>
          <p:cNvSpPr/>
          <p:nvPr/>
        </p:nvSpPr>
        <p:spPr>
          <a:xfrm rot="9823463">
            <a:off x="3400440" y="5886326"/>
            <a:ext cx="104878" cy="281582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Freihandform 15"/>
          <p:cNvSpPr/>
          <p:nvPr/>
        </p:nvSpPr>
        <p:spPr>
          <a:xfrm>
            <a:off x="3124200" y="4683919"/>
            <a:ext cx="635601" cy="1157287"/>
          </a:xfrm>
          <a:custGeom>
            <a:avLst/>
            <a:gdLst>
              <a:gd name="connsiteX0" fmla="*/ 354806 w 635601"/>
              <a:gd name="connsiteY0" fmla="*/ 1157287 h 1157287"/>
              <a:gd name="connsiteX1" fmla="*/ 609600 w 635601"/>
              <a:gd name="connsiteY1" fmla="*/ 942975 h 1157287"/>
              <a:gd name="connsiteX2" fmla="*/ 621506 w 635601"/>
              <a:gd name="connsiteY2" fmla="*/ 885825 h 1157287"/>
              <a:gd name="connsiteX3" fmla="*/ 559594 w 635601"/>
              <a:gd name="connsiteY3" fmla="*/ 790575 h 1157287"/>
              <a:gd name="connsiteX4" fmla="*/ 364331 w 635601"/>
              <a:gd name="connsiteY4" fmla="*/ 516731 h 1157287"/>
              <a:gd name="connsiteX5" fmla="*/ 111919 w 635601"/>
              <a:gd name="connsiteY5" fmla="*/ 169069 h 1157287"/>
              <a:gd name="connsiteX6" fmla="*/ 0 w 635601"/>
              <a:gd name="connsiteY6" fmla="*/ 0 h 1157287"/>
              <a:gd name="connsiteX7" fmla="*/ 0 w 635601"/>
              <a:gd name="connsiteY7" fmla="*/ 0 h 1157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5601" h="1157287">
                <a:moveTo>
                  <a:pt x="354806" y="1157287"/>
                </a:moveTo>
                <a:cubicBezTo>
                  <a:pt x="459978" y="1072753"/>
                  <a:pt x="565150" y="988219"/>
                  <a:pt x="609600" y="942975"/>
                </a:cubicBezTo>
                <a:cubicBezTo>
                  <a:pt x="654050" y="897731"/>
                  <a:pt x="629840" y="911225"/>
                  <a:pt x="621506" y="885825"/>
                </a:cubicBezTo>
                <a:cubicBezTo>
                  <a:pt x="613172" y="860425"/>
                  <a:pt x="602456" y="852091"/>
                  <a:pt x="559594" y="790575"/>
                </a:cubicBezTo>
                <a:cubicBezTo>
                  <a:pt x="516732" y="729059"/>
                  <a:pt x="438943" y="620315"/>
                  <a:pt x="364331" y="516731"/>
                </a:cubicBezTo>
                <a:cubicBezTo>
                  <a:pt x="289719" y="413147"/>
                  <a:pt x="172641" y="255191"/>
                  <a:pt x="111919" y="169069"/>
                </a:cubicBezTo>
                <a:cubicBezTo>
                  <a:pt x="51197" y="8294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" name="Gerade Verbindung 20"/>
          <p:cNvCxnSpPr/>
          <p:nvPr/>
        </p:nvCxnSpPr>
        <p:spPr>
          <a:xfrm>
            <a:off x="2411760" y="5262562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ihandform 25"/>
          <p:cNvSpPr/>
          <p:nvPr/>
        </p:nvSpPr>
        <p:spPr>
          <a:xfrm>
            <a:off x="2190750" y="5248275"/>
            <a:ext cx="195263" cy="176213"/>
          </a:xfrm>
          <a:custGeom>
            <a:avLst/>
            <a:gdLst>
              <a:gd name="connsiteX0" fmla="*/ 195263 w 195263"/>
              <a:gd name="connsiteY0" fmla="*/ 0 h 176213"/>
              <a:gd name="connsiteX1" fmla="*/ 123825 w 195263"/>
              <a:gd name="connsiteY1" fmla="*/ 57150 h 176213"/>
              <a:gd name="connsiteX2" fmla="*/ 0 w 195263"/>
              <a:gd name="connsiteY2" fmla="*/ 176213 h 17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263" h="176213">
                <a:moveTo>
                  <a:pt x="195263" y="0"/>
                </a:moveTo>
                <a:cubicBezTo>
                  <a:pt x="175816" y="13890"/>
                  <a:pt x="156369" y="27781"/>
                  <a:pt x="123825" y="57150"/>
                </a:cubicBezTo>
                <a:cubicBezTo>
                  <a:pt x="91281" y="86519"/>
                  <a:pt x="45640" y="131366"/>
                  <a:pt x="0" y="176213"/>
                </a:cubicBezTo>
              </a:path>
            </a:pathLst>
          </a:cu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Freihandform 26"/>
          <p:cNvSpPr/>
          <p:nvPr/>
        </p:nvSpPr>
        <p:spPr>
          <a:xfrm>
            <a:off x="5505450" y="2752725"/>
            <a:ext cx="1576388" cy="496557"/>
          </a:xfrm>
          <a:custGeom>
            <a:avLst/>
            <a:gdLst>
              <a:gd name="connsiteX0" fmla="*/ 1576388 w 1576388"/>
              <a:gd name="connsiteY0" fmla="*/ 14288 h 496557"/>
              <a:gd name="connsiteX1" fmla="*/ 1514475 w 1576388"/>
              <a:gd name="connsiteY1" fmla="*/ 0 h 496557"/>
              <a:gd name="connsiteX2" fmla="*/ 1447800 w 1576388"/>
              <a:gd name="connsiteY2" fmla="*/ 14288 h 496557"/>
              <a:gd name="connsiteX3" fmla="*/ 1376363 w 1576388"/>
              <a:gd name="connsiteY3" fmla="*/ 23813 h 496557"/>
              <a:gd name="connsiteX4" fmla="*/ 1285875 w 1576388"/>
              <a:gd name="connsiteY4" fmla="*/ 14288 h 496557"/>
              <a:gd name="connsiteX5" fmla="*/ 1209675 w 1576388"/>
              <a:gd name="connsiteY5" fmla="*/ 33338 h 496557"/>
              <a:gd name="connsiteX6" fmla="*/ 1114425 w 1576388"/>
              <a:gd name="connsiteY6" fmla="*/ 28575 h 496557"/>
              <a:gd name="connsiteX7" fmla="*/ 1071563 w 1576388"/>
              <a:gd name="connsiteY7" fmla="*/ 38100 h 496557"/>
              <a:gd name="connsiteX8" fmla="*/ 1014413 w 1576388"/>
              <a:gd name="connsiteY8" fmla="*/ 38100 h 496557"/>
              <a:gd name="connsiteX9" fmla="*/ 976313 w 1576388"/>
              <a:gd name="connsiteY9" fmla="*/ 66675 h 496557"/>
              <a:gd name="connsiteX10" fmla="*/ 900113 w 1576388"/>
              <a:gd name="connsiteY10" fmla="*/ 66675 h 496557"/>
              <a:gd name="connsiteX11" fmla="*/ 857250 w 1576388"/>
              <a:gd name="connsiteY11" fmla="*/ 90488 h 496557"/>
              <a:gd name="connsiteX12" fmla="*/ 809625 w 1576388"/>
              <a:gd name="connsiteY12" fmla="*/ 100013 h 496557"/>
              <a:gd name="connsiteX13" fmla="*/ 785813 w 1576388"/>
              <a:gd name="connsiteY13" fmla="*/ 128588 h 496557"/>
              <a:gd name="connsiteX14" fmla="*/ 762000 w 1576388"/>
              <a:gd name="connsiteY14" fmla="*/ 128588 h 496557"/>
              <a:gd name="connsiteX15" fmla="*/ 728663 w 1576388"/>
              <a:gd name="connsiteY15" fmla="*/ 176213 h 496557"/>
              <a:gd name="connsiteX16" fmla="*/ 700088 w 1576388"/>
              <a:gd name="connsiteY16" fmla="*/ 185738 h 496557"/>
              <a:gd name="connsiteX17" fmla="*/ 666750 w 1576388"/>
              <a:gd name="connsiteY17" fmla="*/ 185738 h 496557"/>
              <a:gd name="connsiteX18" fmla="*/ 642938 w 1576388"/>
              <a:gd name="connsiteY18" fmla="*/ 190500 h 496557"/>
              <a:gd name="connsiteX19" fmla="*/ 633413 w 1576388"/>
              <a:gd name="connsiteY19" fmla="*/ 204788 h 496557"/>
              <a:gd name="connsiteX20" fmla="*/ 595313 w 1576388"/>
              <a:gd name="connsiteY20" fmla="*/ 228600 h 496557"/>
              <a:gd name="connsiteX21" fmla="*/ 557213 w 1576388"/>
              <a:gd name="connsiteY21" fmla="*/ 261938 h 496557"/>
              <a:gd name="connsiteX22" fmla="*/ 542925 w 1576388"/>
              <a:gd name="connsiteY22" fmla="*/ 280988 h 496557"/>
              <a:gd name="connsiteX23" fmla="*/ 495300 w 1576388"/>
              <a:gd name="connsiteY23" fmla="*/ 300038 h 496557"/>
              <a:gd name="connsiteX24" fmla="*/ 461963 w 1576388"/>
              <a:gd name="connsiteY24" fmla="*/ 323850 h 496557"/>
              <a:gd name="connsiteX25" fmla="*/ 381000 w 1576388"/>
              <a:gd name="connsiteY25" fmla="*/ 333375 h 496557"/>
              <a:gd name="connsiteX26" fmla="*/ 371475 w 1576388"/>
              <a:gd name="connsiteY26" fmla="*/ 371475 h 496557"/>
              <a:gd name="connsiteX27" fmla="*/ 323850 w 1576388"/>
              <a:gd name="connsiteY27" fmla="*/ 395288 h 496557"/>
              <a:gd name="connsiteX28" fmla="*/ 300038 w 1576388"/>
              <a:gd name="connsiteY28" fmla="*/ 419100 h 496557"/>
              <a:gd name="connsiteX29" fmla="*/ 252413 w 1576388"/>
              <a:gd name="connsiteY29" fmla="*/ 428625 h 496557"/>
              <a:gd name="connsiteX30" fmla="*/ 180975 w 1576388"/>
              <a:gd name="connsiteY30" fmla="*/ 452438 h 496557"/>
              <a:gd name="connsiteX31" fmla="*/ 171450 w 1576388"/>
              <a:gd name="connsiteY31" fmla="*/ 471488 h 496557"/>
              <a:gd name="connsiteX32" fmla="*/ 104775 w 1576388"/>
              <a:gd name="connsiteY32" fmla="*/ 481013 h 496557"/>
              <a:gd name="connsiteX33" fmla="*/ 80963 w 1576388"/>
              <a:gd name="connsiteY33" fmla="*/ 495300 h 496557"/>
              <a:gd name="connsiteX34" fmla="*/ 47625 w 1576388"/>
              <a:gd name="connsiteY34" fmla="*/ 495300 h 496557"/>
              <a:gd name="connsiteX35" fmla="*/ 14288 w 1576388"/>
              <a:gd name="connsiteY35" fmla="*/ 490538 h 496557"/>
              <a:gd name="connsiteX36" fmla="*/ 0 w 1576388"/>
              <a:gd name="connsiteY36" fmla="*/ 490538 h 496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576388" h="496557">
                <a:moveTo>
                  <a:pt x="1576388" y="14288"/>
                </a:moveTo>
                <a:cubicBezTo>
                  <a:pt x="1556147" y="7144"/>
                  <a:pt x="1535906" y="0"/>
                  <a:pt x="1514475" y="0"/>
                </a:cubicBezTo>
                <a:cubicBezTo>
                  <a:pt x="1493044" y="0"/>
                  <a:pt x="1470819" y="10319"/>
                  <a:pt x="1447800" y="14288"/>
                </a:cubicBezTo>
                <a:cubicBezTo>
                  <a:pt x="1424781" y="18257"/>
                  <a:pt x="1403350" y="23813"/>
                  <a:pt x="1376363" y="23813"/>
                </a:cubicBezTo>
                <a:cubicBezTo>
                  <a:pt x="1349376" y="23813"/>
                  <a:pt x="1313656" y="12701"/>
                  <a:pt x="1285875" y="14288"/>
                </a:cubicBezTo>
                <a:cubicBezTo>
                  <a:pt x="1258094" y="15875"/>
                  <a:pt x="1238250" y="30957"/>
                  <a:pt x="1209675" y="33338"/>
                </a:cubicBezTo>
                <a:cubicBezTo>
                  <a:pt x="1181100" y="35719"/>
                  <a:pt x="1137444" y="27781"/>
                  <a:pt x="1114425" y="28575"/>
                </a:cubicBezTo>
                <a:cubicBezTo>
                  <a:pt x="1091406" y="29369"/>
                  <a:pt x="1088232" y="36513"/>
                  <a:pt x="1071563" y="38100"/>
                </a:cubicBezTo>
                <a:cubicBezTo>
                  <a:pt x="1054894" y="39687"/>
                  <a:pt x="1030288" y="33338"/>
                  <a:pt x="1014413" y="38100"/>
                </a:cubicBezTo>
                <a:cubicBezTo>
                  <a:pt x="998538" y="42862"/>
                  <a:pt x="995363" y="61913"/>
                  <a:pt x="976313" y="66675"/>
                </a:cubicBezTo>
                <a:cubicBezTo>
                  <a:pt x="957263" y="71437"/>
                  <a:pt x="919957" y="62706"/>
                  <a:pt x="900113" y="66675"/>
                </a:cubicBezTo>
                <a:cubicBezTo>
                  <a:pt x="880269" y="70644"/>
                  <a:pt x="872331" y="84932"/>
                  <a:pt x="857250" y="90488"/>
                </a:cubicBezTo>
                <a:cubicBezTo>
                  <a:pt x="842169" y="96044"/>
                  <a:pt x="821531" y="93663"/>
                  <a:pt x="809625" y="100013"/>
                </a:cubicBezTo>
                <a:cubicBezTo>
                  <a:pt x="797719" y="106363"/>
                  <a:pt x="793750" y="123826"/>
                  <a:pt x="785813" y="128588"/>
                </a:cubicBezTo>
                <a:cubicBezTo>
                  <a:pt x="777875" y="133351"/>
                  <a:pt x="771525" y="120651"/>
                  <a:pt x="762000" y="128588"/>
                </a:cubicBezTo>
                <a:cubicBezTo>
                  <a:pt x="752475" y="136525"/>
                  <a:pt x="738982" y="166688"/>
                  <a:pt x="728663" y="176213"/>
                </a:cubicBezTo>
                <a:cubicBezTo>
                  <a:pt x="718344" y="185738"/>
                  <a:pt x="710407" y="184151"/>
                  <a:pt x="700088" y="185738"/>
                </a:cubicBezTo>
                <a:cubicBezTo>
                  <a:pt x="689769" y="187326"/>
                  <a:pt x="676275" y="184944"/>
                  <a:pt x="666750" y="185738"/>
                </a:cubicBezTo>
                <a:cubicBezTo>
                  <a:pt x="657225" y="186532"/>
                  <a:pt x="648494" y="187325"/>
                  <a:pt x="642938" y="190500"/>
                </a:cubicBezTo>
                <a:cubicBezTo>
                  <a:pt x="637382" y="193675"/>
                  <a:pt x="641350" y="198438"/>
                  <a:pt x="633413" y="204788"/>
                </a:cubicBezTo>
                <a:cubicBezTo>
                  <a:pt x="625476" y="211138"/>
                  <a:pt x="608013" y="219075"/>
                  <a:pt x="595313" y="228600"/>
                </a:cubicBezTo>
                <a:cubicBezTo>
                  <a:pt x="582613" y="238125"/>
                  <a:pt x="565944" y="253207"/>
                  <a:pt x="557213" y="261938"/>
                </a:cubicBezTo>
                <a:cubicBezTo>
                  <a:pt x="548482" y="270669"/>
                  <a:pt x="553244" y="274638"/>
                  <a:pt x="542925" y="280988"/>
                </a:cubicBezTo>
                <a:cubicBezTo>
                  <a:pt x="532606" y="287338"/>
                  <a:pt x="508794" y="292894"/>
                  <a:pt x="495300" y="300038"/>
                </a:cubicBezTo>
                <a:cubicBezTo>
                  <a:pt x="481806" y="307182"/>
                  <a:pt x="481013" y="318294"/>
                  <a:pt x="461963" y="323850"/>
                </a:cubicBezTo>
                <a:cubicBezTo>
                  <a:pt x="442913" y="329406"/>
                  <a:pt x="396081" y="325438"/>
                  <a:pt x="381000" y="333375"/>
                </a:cubicBezTo>
                <a:cubicBezTo>
                  <a:pt x="365919" y="341313"/>
                  <a:pt x="381000" y="361156"/>
                  <a:pt x="371475" y="371475"/>
                </a:cubicBezTo>
                <a:cubicBezTo>
                  <a:pt x="361950" y="381794"/>
                  <a:pt x="335756" y="387351"/>
                  <a:pt x="323850" y="395288"/>
                </a:cubicBezTo>
                <a:cubicBezTo>
                  <a:pt x="311944" y="403225"/>
                  <a:pt x="311944" y="413544"/>
                  <a:pt x="300038" y="419100"/>
                </a:cubicBezTo>
                <a:cubicBezTo>
                  <a:pt x="288132" y="424656"/>
                  <a:pt x="272257" y="423069"/>
                  <a:pt x="252413" y="428625"/>
                </a:cubicBezTo>
                <a:cubicBezTo>
                  <a:pt x="232569" y="434181"/>
                  <a:pt x="194469" y="445294"/>
                  <a:pt x="180975" y="452438"/>
                </a:cubicBezTo>
                <a:cubicBezTo>
                  <a:pt x="167481" y="459582"/>
                  <a:pt x="184150" y="466725"/>
                  <a:pt x="171450" y="471488"/>
                </a:cubicBezTo>
                <a:cubicBezTo>
                  <a:pt x="158750" y="476251"/>
                  <a:pt x="119856" y="477044"/>
                  <a:pt x="104775" y="481013"/>
                </a:cubicBezTo>
                <a:cubicBezTo>
                  <a:pt x="89694" y="484982"/>
                  <a:pt x="90488" y="492919"/>
                  <a:pt x="80963" y="495300"/>
                </a:cubicBezTo>
                <a:cubicBezTo>
                  <a:pt x="71438" y="497681"/>
                  <a:pt x="58737" y="496094"/>
                  <a:pt x="47625" y="495300"/>
                </a:cubicBezTo>
                <a:cubicBezTo>
                  <a:pt x="36513" y="494506"/>
                  <a:pt x="22225" y="491332"/>
                  <a:pt x="14288" y="490538"/>
                </a:cubicBezTo>
                <a:cubicBezTo>
                  <a:pt x="6351" y="489744"/>
                  <a:pt x="3175" y="490141"/>
                  <a:pt x="0" y="490538"/>
                </a:cubicBezTo>
              </a:path>
            </a:pathLst>
          </a:custGeom>
          <a:noFill/>
          <a:ln w="603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Ellipse 1"/>
          <p:cNvSpPr/>
          <p:nvPr/>
        </p:nvSpPr>
        <p:spPr>
          <a:xfrm>
            <a:off x="6948264" y="2564904"/>
            <a:ext cx="28803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Freihandform 29"/>
          <p:cNvSpPr/>
          <p:nvPr/>
        </p:nvSpPr>
        <p:spPr>
          <a:xfrm>
            <a:off x="2481263" y="5014913"/>
            <a:ext cx="95250" cy="123825"/>
          </a:xfrm>
          <a:custGeom>
            <a:avLst/>
            <a:gdLst>
              <a:gd name="connsiteX0" fmla="*/ 71437 w 71437"/>
              <a:gd name="connsiteY0" fmla="*/ 0 h 95250"/>
              <a:gd name="connsiteX1" fmla="*/ 19050 w 71437"/>
              <a:gd name="connsiteY1" fmla="*/ 76200 h 95250"/>
              <a:gd name="connsiteX2" fmla="*/ 0 w 71437"/>
              <a:gd name="connsiteY2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437" h="95250">
                <a:moveTo>
                  <a:pt x="71437" y="0"/>
                </a:moveTo>
                <a:cubicBezTo>
                  <a:pt x="51196" y="30162"/>
                  <a:pt x="30956" y="60325"/>
                  <a:pt x="19050" y="76200"/>
                </a:cubicBezTo>
                <a:cubicBezTo>
                  <a:pt x="7144" y="92075"/>
                  <a:pt x="3572" y="93662"/>
                  <a:pt x="0" y="95250"/>
                </a:cubicBezTo>
              </a:path>
            </a:pathLst>
          </a:custGeom>
          <a:noFill/>
          <a:ln w="603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 rot="19864944">
            <a:off x="2282239" y="4983872"/>
            <a:ext cx="28803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extfeld 30"/>
          <p:cNvSpPr txBox="1">
            <a:spLocks noChangeArrowheads="1"/>
          </p:cNvSpPr>
          <p:nvPr/>
        </p:nvSpPr>
        <p:spPr bwMode="auto">
          <a:xfrm>
            <a:off x="2681388" y="1124744"/>
            <a:ext cx="37661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4.	Bauleitplanung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5" name="Freihandform 4"/>
          <p:cNvSpPr/>
          <p:nvPr/>
        </p:nvSpPr>
        <p:spPr>
          <a:xfrm>
            <a:off x="3281363" y="2300288"/>
            <a:ext cx="2133600" cy="1557337"/>
          </a:xfrm>
          <a:custGeom>
            <a:avLst/>
            <a:gdLst>
              <a:gd name="connsiteX0" fmla="*/ 2133600 w 2133600"/>
              <a:gd name="connsiteY0" fmla="*/ 904875 h 1557337"/>
              <a:gd name="connsiteX1" fmla="*/ 2128837 w 2133600"/>
              <a:gd name="connsiteY1" fmla="*/ 771525 h 1557337"/>
              <a:gd name="connsiteX2" fmla="*/ 2062162 w 2133600"/>
              <a:gd name="connsiteY2" fmla="*/ 747712 h 1557337"/>
              <a:gd name="connsiteX3" fmla="*/ 1933575 w 2133600"/>
              <a:gd name="connsiteY3" fmla="*/ 757237 h 1557337"/>
              <a:gd name="connsiteX4" fmla="*/ 1795462 w 2133600"/>
              <a:gd name="connsiteY4" fmla="*/ 838200 h 1557337"/>
              <a:gd name="connsiteX5" fmla="*/ 1628775 w 2133600"/>
              <a:gd name="connsiteY5" fmla="*/ 914400 h 1557337"/>
              <a:gd name="connsiteX6" fmla="*/ 1433512 w 2133600"/>
              <a:gd name="connsiteY6" fmla="*/ 957262 h 1557337"/>
              <a:gd name="connsiteX7" fmla="*/ 1247775 w 2133600"/>
              <a:gd name="connsiteY7" fmla="*/ 976312 h 1557337"/>
              <a:gd name="connsiteX8" fmla="*/ 933450 w 2133600"/>
              <a:gd name="connsiteY8" fmla="*/ 962025 h 1557337"/>
              <a:gd name="connsiteX9" fmla="*/ 871537 w 2133600"/>
              <a:gd name="connsiteY9" fmla="*/ 871537 h 1557337"/>
              <a:gd name="connsiteX10" fmla="*/ 909637 w 2133600"/>
              <a:gd name="connsiteY10" fmla="*/ 728662 h 1557337"/>
              <a:gd name="connsiteX11" fmla="*/ 914400 w 2133600"/>
              <a:gd name="connsiteY11" fmla="*/ 642937 h 1557337"/>
              <a:gd name="connsiteX12" fmla="*/ 942975 w 2133600"/>
              <a:gd name="connsiteY12" fmla="*/ 552450 h 1557337"/>
              <a:gd name="connsiteX13" fmla="*/ 1047750 w 2133600"/>
              <a:gd name="connsiteY13" fmla="*/ 442912 h 1557337"/>
              <a:gd name="connsiteX14" fmla="*/ 1214437 w 2133600"/>
              <a:gd name="connsiteY14" fmla="*/ 338137 h 1557337"/>
              <a:gd name="connsiteX15" fmla="*/ 1371600 w 2133600"/>
              <a:gd name="connsiteY15" fmla="*/ 261937 h 1557337"/>
              <a:gd name="connsiteX16" fmla="*/ 1495425 w 2133600"/>
              <a:gd name="connsiteY16" fmla="*/ 152400 h 1557337"/>
              <a:gd name="connsiteX17" fmla="*/ 1600200 w 2133600"/>
              <a:gd name="connsiteY17" fmla="*/ 109537 h 1557337"/>
              <a:gd name="connsiteX18" fmla="*/ 1719262 w 2133600"/>
              <a:gd name="connsiteY18" fmla="*/ 52387 h 1557337"/>
              <a:gd name="connsiteX19" fmla="*/ 1781175 w 2133600"/>
              <a:gd name="connsiteY19" fmla="*/ 4762 h 1557337"/>
              <a:gd name="connsiteX20" fmla="*/ 1804987 w 2133600"/>
              <a:gd name="connsiteY20" fmla="*/ 0 h 1557337"/>
              <a:gd name="connsiteX21" fmla="*/ 1371600 w 2133600"/>
              <a:gd name="connsiteY21" fmla="*/ 195262 h 1557337"/>
              <a:gd name="connsiteX22" fmla="*/ 1028700 w 2133600"/>
              <a:gd name="connsiteY22" fmla="*/ 409575 h 1557337"/>
              <a:gd name="connsiteX23" fmla="*/ 676275 w 2133600"/>
              <a:gd name="connsiteY23" fmla="*/ 657225 h 1557337"/>
              <a:gd name="connsiteX24" fmla="*/ 433387 w 2133600"/>
              <a:gd name="connsiteY24" fmla="*/ 828675 h 1557337"/>
              <a:gd name="connsiteX25" fmla="*/ 247650 w 2133600"/>
              <a:gd name="connsiteY25" fmla="*/ 966787 h 1557337"/>
              <a:gd name="connsiteX26" fmla="*/ 209550 w 2133600"/>
              <a:gd name="connsiteY26" fmla="*/ 1004887 h 1557337"/>
              <a:gd name="connsiteX27" fmla="*/ 171450 w 2133600"/>
              <a:gd name="connsiteY27" fmla="*/ 1095375 h 1557337"/>
              <a:gd name="connsiteX28" fmla="*/ 138112 w 2133600"/>
              <a:gd name="connsiteY28" fmla="*/ 1128712 h 1557337"/>
              <a:gd name="connsiteX29" fmla="*/ 147637 w 2133600"/>
              <a:gd name="connsiteY29" fmla="*/ 1181100 h 1557337"/>
              <a:gd name="connsiteX30" fmla="*/ 123825 w 2133600"/>
              <a:gd name="connsiteY30" fmla="*/ 1233487 h 1557337"/>
              <a:gd name="connsiteX31" fmla="*/ 109537 w 2133600"/>
              <a:gd name="connsiteY31" fmla="*/ 1300162 h 1557337"/>
              <a:gd name="connsiteX32" fmla="*/ 95250 w 2133600"/>
              <a:gd name="connsiteY32" fmla="*/ 1409700 h 1557337"/>
              <a:gd name="connsiteX33" fmla="*/ 42862 w 2133600"/>
              <a:gd name="connsiteY33" fmla="*/ 1514475 h 1557337"/>
              <a:gd name="connsiteX34" fmla="*/ 0 w 2133600"/>
              <a:gd name="connsiteY34" fmla="*/ 1557337 h 1557337"/>
              <a:gd name="connsiteX35" fmla="*/ 128587 w 2133600"/>
              <a:gd name="connsiteY35" fmla="*/ 1543050 h 1557337"/>
              <a:gd name="connsiteX36" fmla="*/ 219075 w 2133600"/>
              <a:gd name="connsiteY36" fmla="*/ 1514475 h 1557337"/>
              <a:gd name="connsiteX37" fmla="*/ 280987 w 2133600"/>
              <a:gd name="connsiteY37" fmla="*/ 1528762 h 1557337"/>
              <a:gd name="connsiteX38" fmla="*/ 428625 w 2133600"/>
              <a:gd name="connsiteY38" fmla="*/ 1514475 h 1557337"/>
              <a:gd name="connsiteX39" fmla="*/ 657225 w 2133600"/>
              <a:gd name="connsiteY39" fmla="*/ 1471612 h 1557337"/>
              <a:gd name="connsiteX40" fmla="*/ 823912 w 2133600"/>
              <a:gd name="connsiteY40" fmla="*/ 1423987 h 1557337"/>
              <a:gd name="connsiteX41" fmla="*/ 933450 w 2133600"/>
              <a:gd name="connsiteY41" fmla="*/ 1381125 h 1557337"/>
              <a:gd name="connsiteX42" fmla="*/ 985837 w 2133600"/>
              <a:gd name="connsiteY42" fmla="*/ 1357312 h 1557337"/>
              <a:gd name="connsiteX43" fmla="*/ 1066800 w 2133600"/>
              <a:gd name="connsiteY43" fmla="*/ 1300162 h 1557337"/>
              <a:gd name="connsiteX44" fmla="*/ 1195387 w 2133600"/>
              <a:gd name="connsiteY44" fmla="*/ 1228725 h 1557337"/>
              <a:gd name="connsiteX45" fmla="*/ 1309687 w 2133600"/>
              <a:gd name="connsiteY45" fmla="*/ 1162050 h 1557337"/>
              <a:gd name="connsiteX46" fmla="*/ 1390650 w 2133600"/>
              <a:gd name="connsiteY46" fmla="*/ 1138237 h 1557337"/>
              <a:gd name="connsiteX47" fmla="*/ 1476375 w 2133600"/>
              <a:gd name="connsiteY47" fmla="*/ 1071562 h 1557337"/>
              <a:gd name="connsiteX48" fmla="*/ 1500187 w 2133600"/>
              <a:gd name="connsiteY48" fmla="*/ 1052512 h 1557337"/>
              <a:gd name="connsiteX49" fmla="*/ 1547812 w 2133600"/>
              <a:gd name="connsiteY49" fmla="*/ 1042987 h 1557337"/>
              <a:gd name="connsiteX50" fmla="*/ 1647825 w 2133600"/>
              <a:gd name="connsiteY50" fmla="*/ 1023937 h 1557337"/>
              <a:gd name="connsiteX51" fmla="*/ 1690687 w 2133600"/>
              <a:gd name="connsiteY51" fmla="*/ 990600 h 1557337"/>
              <a:gd name="connsiteX52" fmla="*/ 1785937 w 2133600"/>
              <a:gd name="connsiteY52" fmla="*/ 966787 h 1557337"/>
              <a:gd name="connsiteX53" fmla="*/ 1866900 w 2133600"/>
              <a:gd name="connsiteY53" fmla="*/ 942975 h 1557337"/>
              <a:gd name="connsiteX54" fmla="*/ 2009775 w 2133600"/>
              <a:gd name="connsiteY54" fmla="*/ 923925 h 1557337"/>
              <a:gd name="connsiteX55" fmla="*/ 2133600 w 2133600"/>
              <a:gd name="connsiteY55" fmla="*/ 904875 h 1557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133600" h="1557337">
                <a:moveTo>
                  <a:pt x="2133600" y="904875"/>
                </a:moveTo>
                <a:lnTo>
                  <a:pt x="2128837" y="771525"/>
                </a:lnTo>
                <a:lnTo>
                  <a:pt x="2062162" y="747712"/>
                </a:lnTo>
                <a:lnTo>
                  <a:pt x="1933575" y="757237"/>
                </a:lnTo>
                <a:lnTo>
                  <a:pt x="1795462" y="838200"/>
                </a:lnTo>
                <a:lnTo>
                  <a:pt x="1628775" y="914400"/>
                </a:lnTo>
                <a:lnTo>
                  <a:pt x="1433512" y="957262"/>
                </a:lnTo>
                <a:lnTo>
                  <a:pt x="1247775" y="976312"/>
                </a:lnTo>
                <a:lnTo>
                  <a:pt x="933450" y="962025"/>
                </a:lnTo>
                <a:lnTo>
                  <a:pt x="871537" y="871537"/>
                </a:lnTo>
                <a:lnTo>
                  <a:pt x="909637" y="728662"/>
                </a:lnTo>
                <a:lnTo>
                  <a:pt x="914400" y="642937"/>
                </a:lnTo>
                <a:lnTo>
                  <a:pt x="942975" y="552450"/>
                </a:lnTo>
                <a:lnTo>
                  <a:pt x="1047750" y="442912"/>
                </a:lnTo>
                <a:lnTo>
                  <a:pt x="1214437" y="338137"/>
                </a:lnTo>
                <a:lnTo>
                  <a:pt x="1371600" y="261937"/>
                </a:lnTo>
                <a:lnTo>
                  <a:pt x="1495425" y="152400"/>
                </a:lnTo>
                <a:lnTo>
                  <a:pt x="1600200" y="109537"/>
                </a:lnTo>
                <a:lnTo>
                  <a:pt x="1719262" y="52387"/>
                </a:lnTo>
                <a:lnTo>
                  <a:pt x="1781175" y="4762"/>
                </a:lnTo>
                <a:lnTo>
                  <a:pt x="1804987" y="0"/>
                </a:lnTo>
                <a:lnTo>
                  <a:pt x="1371600" y="195262"/>
                </a:lnTo>
                <a:lnTo>
                  <a:pt x="1028700" y="409575"/>
                </a:lnTo>
                <a:lnTo>
                  <a:pt x="676275" y="657225"/>
                </a:lnTo>
                <a:lnTo>
                  <a:pt x="433387" y="828675"/>
                </a:lnTo>
                <a:lnTo>
                  <a:pt x="247650" y="966787"/>
                </a:lnTo>
                <a:lnTo>
                  <a:pt x="209550" y="1004887"/>
                </a:lnTo>
                <a:lnTo>
                  <a:pt x="171450" y="1095375"/>
                </a:lnTo>
                <a:lnTo>
                  <a:pt x="138112" y="1128712"/>
                </a:lnTo>
                <a:lnTo>
                  <a:pt x="147637" y="1181100"/>
                </a:lnTo>
                <a:lnTo>
                  <a:pt x="123825" y="1233487"/>
                </a:lnTo>
                <a:lnTo>
                  <a:pt x="109537" y="1300162"/>
                </a:lnTo>
                <a:lnTo>
                  <a:pt x="95250" y="1409700"/>
                </a:lnTo>
                <a:lnTo>
                  <a:pt x="42862" y="1514475"/>
                </a:lnTo>
                <a:lnTo>
                  <a:pt x="0" y="1557337"/>
                </a:lnTo>
                <a:lnTo>
                  <a:pt x="128587" y="1543050"/>
                </a:lnTo>
                <a:lnTo>
                  <a:pt x="219075" y="1514475"/>
                </a:lnTo>
                <a:lnTo>
                  <a:pt x="280987" y="1528762"/>
                </a:lnTo>
                <a:lnTo>
                  <a:pt x="428625" y="1514475"/>
                </a:lnTo>
                <a:lnTo>
                  <a:pt x="657225" y="1471612"/>
                </a:lnTo>
                <a:lnTo>
                  <a:pt x="823912" y="1423987"/>
                </a:lnTo>
                <a:lnTo>
                  <a:pt x="933450" y="1381125"/>
                </a:lnTo>
                <a:lnTo>
                  <a:pt x="985837" y="1357312"/>
                </a:lnTo>
                <a:lnTo>
                  <a:pt x="1066800" y="1300162"/>
                </a:lnTo>
                <a:lnTo>
                  <a:pt x="1195387" y="1228725"/>
                </a:lnTo>
                <a:lnTo>
                  <a:pt x="1309687" y="1162050"/>
                </a:lnTo>
                <a:lnTo>
                  <a:pt x="1390650" y="1138237"/>
                </a:lnTo>
                <a:lnTo>
                  <a:pt x="1476375" y="1071562"/>
                </a:lnTo>
                <a:lnTo>
                  <a:pt x="1500187" y="1052512"/>
                </a:lnTo>
                <a:lnTo>
                  <a:pt x="1547812" y="1042987"/>
                </a:lnTo>
                <a:lnTo>
                  <a:pt x="1647825" y="1023937"/>
                </a:lnTo>
                <a:lnTo>
                  <a:pt x="1690687" y="990600"/>
                </a:lnTo>
                <a:lnTo>
                  <a:pt x="1785937" y="966787"/>
                </a:lnTo>
                <a:lnTo>
                  <a:pt x="1866900" y="942975"/>
                </a:lnTo>
                <a:lnTo>
                  <a:pt x="2009775" y="923925"/>
                </a:lnTo>
                <a:lnTo>
                  <a:pt x="2133600" y="904875"/>
                </a:lnTo>
                <a:close/>
              </a:path>
            </a:pathLst>
          </a:custGeom>
          <a:solidFill>
            <a:schemeClr val="accent1">
              <a:alpha val="75000"/>
            </a:schemeClr>
          </a:solidFill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Freihandform 6"/>
          <p:cNvSpPr/>
          <p:nvPr/>
        </p:nvSpPr>
        <p:spPr>
          <a:xfrm>
            <a:off x="2671763" y="3281363"/>
            <a:ext cx="2747962" cy="1666875"/>
          </a:xfrm>
          <a:custGeom>
            <a:avLst/>
            <a:gdLst>
              <a:gd name="connsiteX0" fmla="*/ 2747962 w 2747962"/>
              <a:gd name="connsiteY0" fmla="*/ 0 h 1666875"/>
              <a:gd name="connsiteX1" fmla="*/ 2633662 w 2747962"/>
              <a:gd name="connsiteY1" fmla="*/ 14287 h 1666875"/>
              <a:gd name="connsiteX2" fmla="*/ 2514600 w 2747962"/>
              <a:gd name="connsiteY2" fmla="*/ 28575 h 1666875"/>
              <a:gd name="connsiteX3" fmla="*/ 2409825 w 2747962"/>
              <a:gd name="connsiteY3" fmla="*/ 57150 h 1666875"/>
              <a:gd name="connsiteX4" fmla="*/ 2347912 w 2747962"/>
              <a:gd name="connsiteY4" fmla="*/ 66675 h 1666875"/>
              <a:gd name="connsiteX5" fmla="*/ 2300287 w 2747962"/>
              <a:gd name="connsiteY5" fmla="*/ 104775 h 1666875"/>
              <a:gd name="connsiteX6" fmla="*/ 2224087 w 2747962"/>
              <a:gd name="connsiteY6" fmla="*/ 123825 h 1666875"/>
              <a:gd name="connsiteX7" fmla="*/ 2143125 w 2747962"/>
              <a:gd name="connsiteY7" fmla="*/ 157162 h 1666875"/>
              <a:gd name="connsiteX8" fmla="*/ 2043112 w 2747962"/>
              <a:gd name="connsiteY8" fmla="*/ 209550 h 1666875"/>
              <a:gd name="connsiteX9" fmla="*/ 1990725 w 2747962"/>
              <a:gd name="connsiteY9" fmla="*/ 223837 h 1666875"/>
              <a:gd name="connsiteX10" fmla="*/ 1928812 w 2747962"/>
              <a:gd name="connsiteY10" fmla="*/ 252412 h 1666875"/>
              <a:gd name="connsiteX11" fmla="*/ 1857375 w 2747962"/>
              <a:gd name="connsiteY11" fmla="*/ 314325 h 1666875"/>
              <a:gd name="connsiteX12" fmla="*/ 1743075 w 2747962"/>
              <a:gd name="connsiteY12" fmla="*/ 357187 h 1666875"/>
              <a:gd name="connsiteX13" fmla="*/ 1600200 w 2747962"/>
              <a:gd name="connsiteY13" fmla="*/ 400050 h 1666875"/>
              <a:gd name="connsiteX14" fmla="*/ 1576387 w 2747962"/>
              <a:gd name="connsiteY14" fmla="*/ 452437 h 1666875"/>
              <a:gd name="connsiteX15" fmla="*/ 1514475 w 2747962"/>
              <a:gd name="connsiteY15" fmla="*/ 504825 h 1666875"/>
              <a:gd name="connsiteX16" fmla="*/ 1462087 w 2747962"/>
              <a:gd name="connsiteY16" fmla="*/ 504825 h 1666875"/>
              <a:gd name="connsiteX17" fmla="*/ 1338262 w 2747962"/>
              <a:gd name="connsiteY17" fmla="*/ 547687 h 1666875"/>
              <a:gd name="connsiteX18" fmla="*/ 1285875 w 2747962"/>
              <a:gd name="connsiteY18" fmla="*/ 566737 h 1666875"/>
              <a:gd name="connsiteX19" fmla="*/ 1181100 w 2747962"/>
              <a:gd name="connsiteY19" fmla="*/ 581025 h 1666875"/>
              <a:gd name="connsiteX20" fmla="*/ 942975 w 2747962"/>
              <a:gd name="connsiteY20" fmla="*/ 619125 h 1666875"/>
              <a:gd name="connsiteX21" fmla="*/ 781050 w 2747962"/>
              <a:gd name="connsiteY21" fmla="*/ 623887 h 1666875"/>
              <a:gd name="connsiteX22" fmla="*/ 628650 w 2747962"/>
              <a:gd name="connsiteY22" fmla="*/ 652462 h 1666875"/>
              <a:gd name="connsiteX23" fmla="*/ 552450 w 2747962"/>
              <a:gd name="connsiteY23" fmla="*/ 661987 h 1666875"/>
              <a:gd name="connsiteX24" fmla="*/ 481012 w 2747962"/>
              <a:gd name="connsiteY24" fmla="*/ 690562 h 1666875"/>
              <a:gd name="connsiteX25" fmla="*/ 376237 w 2747962"/>
              <a:gd name="connsiteY25" fmla="*/ 738187 h 1666875"/>
              <a:gd name="connsiteX26" fmla="*/ 261937 w 2747962"/>
              <a:gd name="connsiteY26" fmla="*/ 795337 h 1666875"/>
              <a:gd name="connsiteX27" fmla="*/ 204787 w 2747962"/>
              <a:gd name="connsiteY27" fmla="*/ 871537 h 1666875"/>
              <a:gd name="connsiteX28" fmla="*/ 180975 w 2747962"/>
              <a:gd name="connsiteY28" fmla="*/ 904875 h 1666875"/>
              <a:gd name="connsiteX29" fmla="*/ 171450 w 2747962"/>
              <a:gd name="connsiteY29" fmla="*/ 938212 h 1666875"/>
              <a:gd name="connsiteX30" fmla="*/ 138112 w 2747962"/>
              <a:gd name="connsiteY30" fmla="*/ 966787 h 1666875"/>
              <a:gd name="connsiteX31" fmla="*/ 119062 w 2747962"/>
              <a:gd name="connsiteY31" fmla="*/ 1042987 h 1666875"/>
              <a:gd name="connsiteX32" fmla="*/ 95250 w 2747962"/>
              <a:gd name="connsiteY32" fmla="*/ 1138237 h 1666875"/>
              <a:gd name="connsiteX33" fmla="*/ 80962 w 2747962"/>
              <a:gd name="connsiteY33" fmla="*/ 1209675 h 1666875"/>
              <a:gd name="connsiteX34" fmla="*/ 71437 w 2747962"/>
              <a:gd name="connsiteY34" fmla="*/ 1295400 h 1666875"/>
              <a:gd name="connsiteX35" fmla="*/ 66675 w 2747962"/>
              <a:gd name="connsiteY35" fmla="*/ 1366837 h 1666875"/>
              <a:gd name="connsiteX36" fmla="*/ 66675 w 2747962"/>
              <a:gd name="connsiteY36" fmla="*/ 1366837 h 1666875"/>
              <a:gd name="connsiteX37" fmla="*/ 52387 w 2747962"/>
              <a:gd name="connsiteY37" fmla="*/ 1452562 h 1666875"/>
              <a:gd name="connsiteX38" fmla="*/ 28575 w 2747962"/>
              <a:gd name="connsiteY38" fmla="*/ 1557337 h 1666875"/>
              <a:gd name="connsiteX39" fmla="*/ 14287 w 2747962"/>
              <a:gd name="connsiteY39" fmla="*/ 1600200 h 1666875"/>
              <a:gd name="connsiteX40" fmla="*/ 0 w 2747962"/>
              <a:gd name="connsiteY40" fmla="*/ 1666875 h 1666875"/>
              <a:gd name="connsiteX41" fmla="*/ 342900 w 2747962"/>
              <a:gd name="connsiteY41" fmla="*/ 1319212 h 1666875"/>
              <a:gd name="connsiteX42" fmla="*/ 423862 w 2747962"/>
              <a:gd name="connsiteY42" fmla="*/ 1400175 h 1666875"/>
              <a:gd name="connsiteX43" fmla="*/ 809625 w 2747962"/>
              <a:gd name="connsiteY43" fmla="*/ 1143000 h 1666875"/>
              <a:gd name="connsiteX44" fmla="*/ 1195387 w 2747962"/>
              <a:gd name="connsiteY44" fmla="*/ 895350 h 1666875"/>
              <a:gd name="connsiteX45" fmla="*/ 1514475 w 2747962"/>
              <a:gd name="connsiteY45" fmla="*/ 671512 h 1666875"/>
              <a:gd name="connsiteX46" fmla="*/ 1552575 w 2747962"/>
              <a:gd name="connsiteY46" fmla="*/ 681037 h 1666875"/>
              <a:gd name="connsiteX47" fmla="*/ 1809750 w 2747962"/>
              <a:gd name="connsiteY47" fmla="*/ 542925 h 1666875"/>
              <a:gd name="connsiteX48" fmla="*/ 2181225 w 2747962"/>
              <a:gd name="connsiteY48" fmla="*/ 333375 h 1666875"/>
              <a:gd name="connsiteX49" fmla="*/ 2324100 w 2747962"/>
              <a:gd name="connsiteY49" fmla="*/ 257175 h 1666875"/>
              <a:gd name="connsiteX50" fmla="*/ 2471737 w 2747962"/>
              <a:gd name="connsiteY50" fmla="*/ 190500 h 1666875"/>
              <a:gd name="connsiteX51" fmla="*/ 2566987 w 2747962"/>
              <a:gd name="connsiteY51" fmla="*/ 161925 h 1666875"/>
              <a:gd name="connsiteX52" fmla="*/ 2633662 w 2747962"/>
              <a:gd name="connsiteY52" fmla="*/ 119062 h 1666875"/>
              <a:gd name="connsiteX53" fmla="*/ 2747962 w 2747962"/>
              <a:gd name="connsiteY53" fmla="*/ 66675 h 1666875"/>
              <a:gd name="connsiteX54" fmla="*/ 2747962 w 2747962"/>
              <a:gd name="connsiteY54" fmla="*/ 0 h 166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747962" h="1666875">
                <a:moveTo>
                  <a:pt x="2747962" y="0"/>
                </a:moveTo>
                <a:lnTo>
                  <a:pt x="2633662" y="14287"/>
                </a:lnTo>
                <a:lnTo>
                  <a:pt x="2514600" y="28575"/>
                </a:lnTo>
                <a:lnTo>
                  <a:pt x="2409825" y="57150"/>
                </a:lnTo>
                <a:lnTo>
                  <a:pt x="2347912" y="66675"/>
                </a:lnTo>
                <a:lnTo>
                  <a:pt x="2300287" y="104775"/>
                </a:lnTo>
                <a:lnTo>
                  <a:pt x="2224087" y="123825"/>
                </a:lnTo>
                <a:lnTo>
                  <a:pt x="2143125" y="157162"/>
                </a:lnTo>
                <a:lnTo>
                  <a:pt x="2043112" y="209550"/>
                </a:lnTo>
                <a:lnTo>
                  <a:pt x="1990725" y="223837"/>
                </a:lnTo>
                <a:lnTo>
                  <a:pt x="1928812" y="252412"/>
                </a:lnTo>
                <a:lnTo>
                  <a:pt x="1857375" y="314325"/>
                </a:lnTo>
                <a:lnTo>
                  <a:pt x="1743075" y="357187"/>
                </a:lnTo>
                <a:lnTo>
                  <a:pt x="1600200" y="400050"/>
                </a:lnTo>
                <a:lnTo>
                  <a:pt x="1576387" y="452437"/>
                </a:lnTo>
                <a:lnTo>
                  <a:pt x="1514475" y="504825"/>
                </a:lnTo>
                <a:lnTo>
                  <a:pt x="1462087" y="504825"/>
                </a:lnTo>
                <a:lnTo>
                  <a:pt x="1338262" y="547687"/>
                </a:lnTo>
                <a:lnTo>
                  <a:pt x="1285875" y="566737"/>
                </a:lnTo>
                <a:lnTo>
                  <a:pt x="1181100" y="581025"/>
                </a:lnTo>
                <a:lnTo>
                  <a:pt x="942975" y="619125"/>
                </a:lnTo>
                <a:lnTo>
                  <a:pt x="781050" y="623887"/>
                </a:lnTo>
                <a:lnTo>
                  <a:pt x="628650" y="652462"/>
                </a:lnTo>
                <a:lnTo>
                  <a:pt x="552450" y="661987"/>
                </a:lnTo>
                <a:lnTo>
                  <a:pt x="481012" y="690562"/>
                </a:lnTo>
                <a:lnTo>
                  <a:pt x="376237" y="738187"/>
                </a:lnTo>
                <a:lnTo>
                  <a:pt x="261937" y="795337"/>
                </a:lnTo>
                <a:lnTo>
                  <a:pt x="204787" y="871537"/>
                </a:lnTo>
                <a:lnTo>
                  <a:pt x="180975" y="904875"/>
                </a:lnTo>
                <a:lnTo>
                  <a:pt x="171450" y="938212"/>
                </a:lnTo>
                <a:lnTo>
                  <a:pt x="138112" y="966787"/>
                </a:lnTo>
                <a:lnTo>
                  <a:pt x="119062" y="1042987"/>
                </a:lnTo>
                <a:lnTo>
                  <a:pt x="95250" y="1138237"/>
                </a:lnTo>
                <a:lnTo>
                  <a:pt x="80962" y="1209675"/>
                </a:lnTo>
                <a:lnTo>
                  <a:pt x="71437" y="1295400"/>
                </a:lnTo>
                <a:lnTo>
                  <a:pt x="66675" y="1366837"/>
                </a:lnTo>
                <a:lnTo>
                  <a:pt x="66675" y="1366837"/>
                </a:lnTo>
                <a:lnTo>
                  <a:pt x="52387" y="1452562"/>
                </a:lnTo>
                <a:lnTo>
                  <a:pt x="28575" y="1557337"/>
                </a:lnTo>
                <a:lnTo>
                  <a:pt x="14287" y="1600200"/>
                </a:lnTo>
                <a:lnTo>
                  <a:pt x="0" y="1666875"/>
                </a:lnTo>
                <a:lnTo>
                  <a:pt x="342900" y="1319212"/>
                </a:lnTo>
                <a:lnTo>
                  <a:pt x="423862" y="1400175"/>
                </a:lnTo>
                <a:lnTo>
                  <a:pt x="809625" y="1143000"/>
                </a:lnTo>
                <a:lnTo>
                  <a:pt x="1195387" y="895350"/>
                </a:lnTo>
                <a:lnTo>
                  <a:pt x="1514475" y="671512"/>
                </a:lnTo>
                <a:lnTo>
                  <a:pt x="1552575" y="681037"/>
                </a:lnTo>
                <a:lnTo>
                  <a:pt x="1809750" y="542925"/>
                </a:lnTo>
                <a:lnTo>
                  <a:pt x="2181225" y="333375"/>
                </a:lnTo>
                <a:lnTo>
                  <a:pt x="2324100" y="257175"/>
                </a:lnTo>
                <a:lnTo>
                  <a:pt x="2471737" y="190500"/>
                </a:lnTo>
                <a:lnTo>
                  <a:pt x="2566987" y="161925"/>
                </a:lnTo>
                <a:lnTo>
                  <a:pt x="2633662" y="119062"/>
                </a:lnTo>
                <a:lnTo>
                  <a:pt x="2747962" y="66675"/>
                </a:lnTo>
                <a:lnTo>
                  <a:pt x="2747962" y="0"/>
                </a:lnTo>
                <a:close/>
              </a:path>
            </a:pathLst>
          </a:custGeom>
          <a:solidFill>
            <a:schemeClr val="accent5">
              <a:lumMod val="90000"/>
              <a:alpha val="75000"/>
            </a:schemeClr>
          </a:solidFill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reihandform 7"/>
          <p:cNvSpPr/>
          <p:nvPr/>
        </p:nvSpPr>
        <p:spPr>
          <a:xfrm>
            <a:off x="2166938" y="3395663"/>
            <a:ext cx="1200150" cy="1614487"/>
          </a:xfrm>
          <a:custGeom>
            <a:avLst/>
            <a:gdLst>
              <a:gd name="connsiteX0" fmla="*/ 371475 w 1200150"/>
              <a:gd name="connsiteY0" fmla="*/ 1614487 h 1614487"/>
              <a:gd name="connsiteX1" fmla="*/ 442912 w 1200150"/>
              <a:gd name="connsiteY1" fmla="*/ 1514475 h 1614487"/>
              <a:gd name="connsiteX2" fmla="*/ 476250 w 1200150"/>
              <a:gd name="connsiteY2" fmla="*/ 1423987 h 1614487"/>
              <a:gd name="connsiteX3" fmla="*/ 476250 w 1200150"/>
              <a:gd name="connsiteY3" fmla="*/ 1357312 h 1614487"/>
              <a:gd name="connsiteX4" fmla="*/ 500062 w 1200150"/>
              <a:gd name="connsiteY4" fmla="*/ 1295400 h 1614487"/>
              <a:gd name="connsiteX5" fmla="*/ 509587 w 1200150"/>
              <a:gd name="connsiteY5" fmla="*/ 1247775 h 1614487"/>
              <a:gd name="connsiteX6" fmla="*/ 509587 w 1200150"/>
              <a:gd name="connsiteY6" fmla="*/ 1181100 h 1614487"/>
              <a:gd name="connsiteX7" fmla="*/ 533400 w 1200150"/>
              <a:gd name="connsiteY7" fmla="*/ 1081087 h 1614487"/>
              <a:gd name="connsiteX8" fmla="*/ 533400 w 1200150"/>
              <a:gd name="connsiteY8" fmla="*/ 971550 h 1614487"/>
              <a:gd name="connsiteX9" fmla="*/ 585787 w 1200150"/>
              <a:gd name="connsiteY9" fmla="*/ 781050 h 1614487"/>
              <a:gd name="connsiteX10" fmla="*/ 623887 w 1200150"/>
              <a:gd name="connsiteY10" fmla="*/ 719137 h 1614487"/>
              <a:gd name="connsiteX11" fmla="*/ 647700 w 1200150"/>
              <a:gd name="connsiteY11" fmla="*/ 709612 h 1614487"/>
              <a:gd name="connsiteX12" fmla="*/ 666750 w 1200150"/>
              <a:gd name="connsiteY12" fmla="*/ 709612 h 1614487"/>
              <a:gd name="connsiteX13" fmla="*/ 685800 w 1200150"/>
              <a:gd name="connsiteY13" fmla="*/ 661987 h 1614487"/>
              <a:gd name="connsiteX14" fmla="*/ 728662 w 1200150"/>
              <a:gd name="connsiteY14" fmla="*/ 609600 h 1614487"/>
              <a:gd name="connsiteX15" fmla="*/ 795337 w 1200150"/>
              <a:gd name="connsiteY15" fmla="*/ 571500 h 1614487"/>
              <a:gd name="connsiteX16" fmla="*/ 971550 w 1200150"/>
              <a:gd name="connsiteY16" fmla="*/ 481012 h 1614487"/>
              <a:gd name="connsiteX17" fmla="*/ 1057275 w 1200150"/>
              <a:gd name="connsiteY17" fmla="*/ 433387 h 1614487"/>
              <a:gd name="connsiteX18" fmla="*/ 1143000 w 1200150"/>
              <a:gd name="connsiteY18" fmla="*/ 323850 h 1614487"/>
              <a:gd name="connsiteX19" fmla="*/ 1152525 w 1200150"/>
              <a:gd name="connsiteY19" fmla="*/ 271462 h 1614487"/>
              <a:gd name="connsiteX20" fmla="*/ 1147762 w 1200150"/>
              <a:gd name="connsiteY20" fmla="*/ 223837 h 1614487"/>
              <a:gd name="connsiteX21" fmla="*/ 1166812 w 1200150"/>
              <a:gd name="connsiteY21" fmla="*/ 185737 h 1614487"/>
              <a:gd name="connsiteX22" fmla="*/ 1166812 w 1200150"/>
              <a:gd name="connsiteY22" fmla="*/ 128587 h 1614487"/>
              <a:gd name="connsiteX23" fmla="*/ 1195387 w 1200150"/>
              <a:gd name="connsiteY23" fmla="*/ 85725 h 1614487"/>
              <a:gd name="connsiteX24" fmla="*/ 1195387 w 1200150"/>
              <a:gd name="connsiteY24" fmla="*/ 52387 h 1614487"/>
              <a:gd name="connsiteX25" fmla="*/ 1200150 w 1200150"/>
              <a:gd name="connsiteY25" fmla="*/ 0 h 1614487"/>
              <a:gd name="connsiteX26" fmla="*/ 1004887 w 1200150"/>
              <a:gd name="connsiteY26" fmla="*/ 309562 h 1614487"/>
              <a:gd name="connsiteX27" fmla="*/ 652462 w 1200150"/>
              <a:gd name="connsiteY27" fmla="*/ 638175 h 1614487"/>
              <a:gd name="connsiteX28" fmla="*/ 271462 w 1200150"/>
              <a:gd name="connsiteY28" fmla="*/ 971550 h 1614487"/>
              <a:gd name="connsiteX29" fmla="*/ 100012 w 1200150"/>
              <a:gd name="connsiteY29" fmla="*/ 1138237 h 1614487"/>
              <a:gd name="connsiteX30" fmla="*/ 0 w 1200150"/>
              <a:gd name="connsiteY30" fmla="*/ 1214437 h 1614487"/>
              <a:gd name="connsiteX31" fmla="*/ 371475 w 1200150"/>
              <a:gd name="connsiteY31" fmla="*/ 1614487 h 161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00150" h="1614487">
                <a:moveTo>
                  <a:pt x="371475" y="1614487"/>
                </a:moveTo>
                <a:lnTo>
                  <a:pt x="442912" y="1514475"/>
                </a:lnTo>
                <a:lnTo>
                  <a:pt x="476250" y="1423987"/>
                </a:lnTo>
                <a:lnTo>
                  <a:pt x="476250" y="1357312"/>
                </a:lnTo>
                <a:lnTo>
                  <a:pt x="500062" y="1295400"/>
                </a:lnTo>
                <a:lnTo>
                  <a:pt x="509587" y="1247775"/>
                </a:lnTo>
                <a:lnTo>
                  <a:pt x="509587" y="1181100"/>
                </a:lnTo>
                <a:lnTo>
                  <a:pt x="533400" y="1081087"/>
                </a:lnTo>
                <a:lnTo>
                  <a:pt x="533400" y="971550"/>
                </a:lnTo>
                <a:lnTo>
                  <a:pt x="585787" y="781050"/>
                </a:lnTo>
                <a:lnTo>
                  <a:pt x="623887" y="719137"/>
                </a:lnTo>
                <a:lnTo>
                  <a:pt x="647700" y="709612"/>
                </a:lnTo>
                <a:lnTo>
                  <a:pt x="666750" y="709612"/>
                </a:lnTo>
                <a:lnTo>
                  <a:pt x="685800" y="661987"/>
                </a:lnTo>
                <a:lnTo>
                  <a:pt x="728662" y="609600"/>
                </a:lnTo>
                <a:lnTo>
                  <a:pt x="795337" y="571500"/>
                </a:lnTo>
                <a:lnTo>
                  <a:pt x="971550" y="481012"/>
                </a:lnTo>
                <a:lnTo>
                  <a:pt x="1057275" y="433387"/>
                </a:lnTo>
                <a:lnTo>
                  <a:pt x="1143000" y="323850"/>
                </a:lnTo>
                <a:lnTo>
                  <a:pt x="1152525" y="271462"/>
                </a:lnTo>
                <a:lnTo>
                  <a:pt x="1147762" y="223837"/>
                </a:lnTo>
                <a:lnTo>
                  <a:pt x="1166812" y="185737"/>
                </a:lnTo>
                <a:lnTo>
                  <a:pt x="1166812" y="128587"/>
                </a:lnTo>
                <a:lnTo>
                  <a:pt x="1195387" y="85725"/>
                </a:lnTo>
                <a:lnTo>
                  <a:pt x="1195387" y="52387"/>
                </a:lnTo>
                <a:lnTo>
                  <a:pt x="1200150" y="0"/>
                </a:lnTo>
                <a:lnTo>
                  <a:pt x="1004887" y="309562"/>
                </a:lnTo>
                <a:lnTo>
                  <a:pt x="652462" y="638175"/>
                </a:lnTo>
                <a:lnTo>
                  <a:pt x="271462" y="971550"/>
                </a:lnTo>
                <a:lnTo>
                  <a:pt x="100012" y="1138237"/>
                </a:lnTo>
                <a:lnTo>
                  <a:pt x="0" y="1214437"/>
                </a:lnTo>
                <a:lnTo>
                  <a:pt x="371475" y="1614487"/>
                </a:lnTo>
                <a:close/>
              </a:path>
            </a:pathLst>
          </a:custGeom>
          <a:solidFill>
            <a:schemeClr val="accent1">
              <a:alpha val="75000"/>
            </a:schemeClr>
          </a:solidFill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 nach unten 16"/>
          <p:cNvSpPr/>
          <p:nvPr/>
        </p:nvSpPr>
        <p:spPr>
          <a:xfrm rot="9823463">
            <a:off x="3027223" y="4332887"/>
            <a:ext cx="144276" cy="337580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Freihandform 27"/>
          <p:cNvSpPr/>
          <p:nvPr/>
        </p:nvSpPr>
        <p:spPr>
          <a:xfrm>
            <a:off x="2576513" y="3242841"/>
            <a:ext cx="2833687" cy="1772072"/>
          </a:xfrm>
          <a:custGeom>
            <a:avLst/>
            <a:gdLst>
              <a:gd name="connsiteX0" fmla="*/ 2833687 w 2833687"/>
              <a:gd name="connsiteY0" fmla="*/ 5184 h 1772072"/>
              <a:gd name="connsiteX1" fmla="*/ 2762250 w 2833687"/>
              <a:gd name="connsiteY1" fmla="*/ 422 h 1772072"/>
              <a:gd name="connsiteX2" fmla="*/ 2719387 w 2833687"/>
              <a:gd name="connsiteY2" fmla="*/ 14709 h 1772072"/>
              <a:gd name="connsiteX3" fmla="*/ 2624137 w 2833687"/>
              <a:gd name="connsiteY3" fmla="*/ 28997 h 1772072"/>
              <a:gd name="connsiteX4" fmla="*/ 2571750 w 2833687"/>
              <a:gd name="connsiteY4" fmla="*/ 38522 h 1772072"/>
              <a:gd name="connsiteX5" fmla="*/ 2505075 w 2833687"/>
              <a:gd name="connsiteY5" fmla="*/ 38522 h 1772072"/>
              <a:gd name="connsiteX6" fmla="*/ 2471737 w 2833687"/>
              <a:gd name="connsiteY6" fmla="*/ 67097 h 1772072"/>
              <a:gd name="connsiteX7" fmla="*/ 2405062 w 2833687"/>
              <a:gd name="connsiteY7" fmla="*/ 67097 h 1772072"/>
              <a:gd name="connsiteX8" fmla="*/ 2376487 w 2833687"/>
              <a:gd name="connsiteY8" fmla="*/ 109959 h 1772072"/>
              <a:gd name="connsiteX9" fmla="*/ 2314575 w 2833687"/>
              <a:gd name="connsiteY9" fmla="*/ 114722 h 1772072"/>
              <a:gd name="connsiteX10" fmla="*/ 2295525 w 2833687"/>
              <a:gd name="connsiteY10" fmla="*/ 124247 h 1772072"/>
              <a:gd name="connsiteX11" fmla="*/ 2257425 w 2833687"/>
              <a:gd name="connsiteY11" fmla="*/ 138534 h 1772072"/>
              <a:gd name="connsiteX12" fmla="*/ 2205037 w 2833687"/>
              <a:gd name="connsiteY12" fmla="*/ 138534 h 1772072"/>
              <a:gd name="connsiteX13" fmla="*/ 2190750 w 2833687"/>
              <a:gd name="connsiteY13" fmla="*/ 148059 h 1772072"/>
              <a:gd name="connsiteX14" fmla="*/ 2162175 w 2833687"/>
              <a:gd name="connsiteY14" fmla="*/ 176634 h 1772072"/>
              <a:gd name="connsiteX15" fmla="*/ 2147887 w 2833687"/>
              <a:gd name="connsiteY15" fmla="*/ 190922 h 1772072"/>
              <a:gd name="connsiteX16" fmla="*/ 2114550 w 2833687"/>
              <a:gd name="connsiteY16" fmla="*/ 214734 h 1772072"/>
              <a:gd name="connsiteX17" fmla="*/ 2085975 w 2833687"/>
              <a:gd name="connsiteY17" fmla="*/ 233784 h 1772072"/>
              <a:gd name="connsiteX18" fmla="*/ 2047875 w 2833687"/>
              <a:gd name="connsiteY18" fmla="*/ 233784 h 1772072"/>
              <a:gd name="connsiteX19" fmla="*/ 2000250 w 2833687"/>
              <a:gd name="connsiteY19" fmla="*/ 248072 h 1772072"/>
              <a:gd name="connsiteX20" fmla="*/ 1981200 w 2833687"/>
              <a:gd name="connsiteY20" fmla="*/ 267122 h 1772072"/>
              <a:gd name="connsiteX21" fmla="*/ 1957387 w 2833687"/>
              <a:gd name="connsiteY21" fmla="*/ 290934 h 1772072"/>
              <a:gd name="connsiteX22" fmla="*/ 1924050 w 2833687"/>
              <a:gd name="connsiteY22" fmla="*/ 314747 h 1772072"/>
              <a:gd name="connsiteX23" fmla="*/ 1847850 w 2833687"/>
              <a:gd name="connsiteY23" fmla="*/ 362372 h 1772072"/>
              <a:gd name="connsiteX24" fmla="*/ 1814512 w 2833687"/>
              <a:gd name="connsiteY24" fmla="*/ 362372 h 1772072"/>
              <a:gd name="connsiteX25" fmla="*/ 1771650 w 2833687"/>
              <a:gd name="connsiteY25" fmla="*/ 395709 h 1772072"/>
              <a:gd name="connsiteX26" fmla="*/ 1752600 w 2833687"/>
              <a:gd name="connsiteY26" fmla="*/ 424284 h 1772072"/>
              <a:gd name="connsiteX27" fmla="*/ 1695450 w 2833687"/>
              <a:gd name="connsiteY27" fmla="*/ 452859 h 1772072"/>
              <a:gd name="connsiteX28" fmla="*/ 1652587 w 2833687"/>
              <a:gd name="connsiteY28" fmla="*/ 443334 h 1772072"/>
              <a:gd name="connsiteX29" fmla="*/ 1604962 w 2833687"/>
              <a:gd name="connsiteY29" fmla="*/ 481434 h 1772072"/>
              <a:gd name="connsiteX30" fmla="*/ 1571625 w 2833687"/>
              <a:gd name="connsiteY30" fmla="*/ 510009 h 1772072"/>
              <a:gd name="connsiteX31" fmla="*/ 1519237 w 2833687"/>
              <a:gd name="connsiteY31" fmla="*/ 514772 h 1772072"/>
              <a:gd name="connsiteX32" fmla="*/ 1404937 w 2833687"/>
              <a:gd name="connsiteY32" fmla="*/ 567159 h 1772072"/>
              <a:gd name="connsiteX33" fmla="*/ 1366837 w 2833687"/>
              <a:gd name="connsiteY33" fmla="*/ 562397 h 1772072"/>
              <a:gd name="connsiteX34" fmla="*/ 1338262 w 2833687"/>
              <a:gd name="connsiteY34" fmla="*/ 571922 h 1772072"/>
              <a:gd name="connsiteX35" fmla="*/ 1243012 w 2833687"/>
              <a:gd name="connsiteY35" fmla="*/ 586209 h 1772072"/>
              <a:gd name="connsiteX36" fmla="*/ 1200150 w 2833687"/>
              <a:gd name="connsiteY36" fmla="*/ 605259 h 1772072"/>
              <a:gd name="connsiteX37" fmla="*/ 1143000 w 2833687"/>
              <a:gd name="connsiteY37" fmla="*/ 610022 h 1772072"/>
              <a:gd name="connsiteX38" fmla="*/ 1109662 w 2833687"/>
              <a:gd name="connsiteY38" fmla="*/ 619547 h 1772072"/>
              <a:gd name="connsiteX39" fmla="*/ 985837 w 2833687"/>
              <a:gd name="connsiteY39" fmla="*/ 624309 h 1772072"/>
              <a:gd name="connsiteX40" fmla="*/ 942975 w 2833687"/>
              <a:gd name="connsiteY40" fmla="*/ 610022 h 1772072"/>
              <a:gd name="connsiteX41" fmla="*/ 928687 w 2833687"/>
              <a:gd name="connsiteY41" fmla="*/ 629072 h 1772072"/>
              <a:gd name="connsiteX42" fmla="*/ 885825 w 2833687"/>
              <a:gd name="connsiteY42" fmla="*/ 633834 h 1772072"/>
              <a:gd name="connsiteX43" fmla="*/ 847725 w 2833687"/>
              <a:gd name="connsiteY43" fmla="*/ 629072 h 1772072"/>
              <a:gd name="connsiteX44" fmla="*/ 790575 w 2833687"/>
              <a:gd name="connsiteY44" fmla="*/ 648122 h 1772072"/>
              <a:gd name="connsiteX45" fmla="*/ 747712 w 2833687"/>
              <a:gd name="connsiteY45" fmla="*/ 643359 h 1772072"/>
              <a:gd name="connsiteX46" fmla="*/ 685800 w 2833687"/>
              <a:gd name="connsiteY46" fmla="*/ 648122 h 1772072"/>
              <a:gd name="connsiteX47" fmla="*/ 638175 w 2833687"/>
              <a:gd name="connsiteY47" fmla="*/ 648122 h 1772072"/>
              <a:gd name="connsiteX48" fmla="*/ 600075 w 2833687"/>
              <a:gd name="connsiteY48" fmla="*/ 648122 h 1772072"/>
              <a:gd name="connsiteX49" fmla="*/ 585787 w 2833687"/>
              <a:gd name="connsiteY49" fmla="*/ 676697 h 1772072"/>
              <a:gd name="connsiteX50" fmla="*/ 547687 w 2833687"/>
              <a:gd name="connsiteY50" fmla="*/ 676697 h 1772072"/>
              <a:gd name="connsiteX51" fmla="*/ 466725 w 2833687"/>
              <a:gd name="connsiteY51" fmla="*/ 729084 h 1772072"/>
              <a:gd name="connsiteX52" fmla="*/ 447675 w 2833687"/>
              <a:gd name="connsiteY52" fmla="*/ 719559 h 1772072"/>
              <a:gd name="connsiteX53" fmla="*/ 447675 w 2833687"/>
              <a:gd name="connsiteY53" fmla="*/ 743372 h 1772072"/>
              <a:gd name="connsiteX54" fmla="*/ 400050 w 2833687"/>
              <a:gd name="connsiteY54" fmla="*/ 748134 h 1772072"/>
              <a:gd name="connsiteX55" fmla="*/ 400050 w 2833687"/>
              <a:gd name="connsiteY55" fmla="*/ 771947 h 1772072"/>
              <a:gd name="connsiteX56" fmla="*/ 400050 w 2833687"/>
              <a:gd name="connsiteY56" fmla="*/ 738609 h 1772072"/>
              <a:gd name="connsiteX57" fmla="*/ 366712 w 2833687"/>
              <a:gd name="connsiteY57" fmla="*/ 781472 h 1772072"/>
              <a:gd name="connsiteX58" fmla="*/ 309562 w 2833687"/>
              <a:gd name="connsiteY58" fmla="*/ 800522 h 1772072"/>
              <a:gd name="connsiteX59" fmla="*/ 304800 w 2833687"/>
              <a:gd name="connsiteY59" fmla="*/ 843384 h 1772072"/>
              <a:gd name="connsiteX60" fmla="*/ 280987 w 2833687"/>
              <a:gd name="connsiteY60" fmla="*/ 886247 h 1772072"/>
              <a:gd name="connsiteX61" fmla="*/ 233362 w 2833687"/>
              <a:gd name="connsiteY61" fmla="*/ 905297 h 1772072"/>
              <a:gd name="connsiteX62" fmla="*/ 228600 w 2833687"/>
              <a:gd name="connsiteY62" fmla="*/ 962447 h 1772072"/>
              <a:gd name="connsiteX63" fmla="*/ 190500 w 2833687"/>
              <a:gd name="connsiteY63" fmla="*/ 981497 h 1772072"/>
              <a:gd name="connsiteX64" fmla="*/ 190500 w 2833687"/>
              <a:gd name="connsiteY64" fmla="*/ 1010072 h 1772072"/>
              <a:gd name="connsiteX65" fmla="*/ 171450 w 2833687"/>
              <a:gd name="connsiteY65" fmla="*/ 1038647 h 1772072"/>
              <a:gd name="connsiteX66" fmla="*/ 180975 w 2833687"/>
              <a:gd name="connsiteY66" fmla="*/ 1081509 h 1772072"/>
              <a:gd name="connsiteX67" fmla="*/ 152400 w 2833687"/>
              <a:gd name="connsiteY67" fmla="*/ 1110084 h 1772072"/>
              <a:gd name="connsiteX68" fmla="*/ 166687 w 2833687"/>
              <a:gd name="connsiteY68" fmla="*/ 1133897 h 1772072"/>
              <a:gd name="connsiteX69" fmla="*/ 142875 w 2833687"/>
              <a:gd name="connsiteY69" fmla="*/ 1191047 h 1772072"/>
              <a:gd name="connsiteX70" fmla="*/ 152400 w 2833687"/>
              <a:gd name="connsiteY70" fmla="*/ 1252959 h 1772072"/>
              <a:gd name="connsiteX71" fmla="*/ 128587 w 2833687"/>
              <a:gd name="connsiteY71" fmla="*/ 1310109 h 1772072"/>
              <a:gd name="connsiteX72" fmla="*/ 133350 w 2833687"/>
              <a:gd name="connsiteY72" fmla="*/ 1381547 h 1772072"/>
              <a:gd name="connsiteX73" fmla="*/ 142875 w 2833687"/>
              <a:gd name="connsiteY73" fmla="*/ 1424409 h 1772072"/>
              <a:gd name="connsiteX74" fmla="*/ 119062 w 2833687"/>
              <a:gd name="connsiteY74" fmla="*/ 1481559 h 1772072"/>
              <a:gd name="connsiteX75" fmla="*/ 109537 w 2833687"/>
              <a:gd name="connsiteY75" fmla="*/ 1495847 h 1772072"/>
              <a:gd name="connsiteX76" fmla="*/ 104775 w 2833687"/>
              <a:gd name="connsiteY76" fmla="*/ 1562522 h 1772072"/>
              <a:gd name="connsiteX77" fmla="*/ 76200 w 2833687"/>
              <a:gd name="connsiteY77" fmla="*/ 1619672 h 1772072"/>
              <a:gd name="connsiteX78" fmla="*/ 80962 w 2833687"/>
              <a:gd name="connsiteY78" fmla="*/ 1657772 h 1772072"/>
              <a:gd name="connsiteX79" fmla="*/ 57150 w 2833687"/>
              <a:gd name="connsiteY79" fmla="*/ 1667297 h 1772072"/>
              <a:gd name="connsiteX80" fmla="*/ 52387 w 2833687"/>
              <a:gd name="connsiteY80" fmla="*/ 1700634 h 1772072"/>
              <a:gd name="connsiteX81" fmla="*/ 33337 w 2833687"/>
              <a:gd name="connsiteY81" fmla="*/ 1724447 h 1772072"/>
              <a:gd name="connsiteX82" fmla="*/ 28575 w 2833687"/>
              <a:gd name="connsiteY82" fmla="*/ 1733972 h 1772072"/>
              <a:gd name="connsiteX83" fmla="*/ 0 w 2833687"/>
              <a:gd name="connsiteY83" fmla="*/ 1772072 h 177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2833687" h="1772072">
                <a:moveTo>
                  <a:pt x="2833687" y="5184"/>
                </a:moveTo>
                <a:cubicBezTo>
                  <a:pt x="2807493" y="2009"/>
                  <a:pt x="2781300" y="-1165"/>
                  <a:pt x="2762250" y="422"/>
                </a:cubicBezTo>
                <a:cubicBezTo>
                  <a:pt x="2743200" y="2009"/>
                  <a:pt x="2742406" y="9947"/>
                  <a:pt x="2719387" y="14709"/>
                </a:cubicBezTo>
                <a:cubicBezTo>
                  <a:pt x="2696368" y="19472"/>
                  <a:pt x="2648743" y="25028"/>
                  <a:pt x="2624137" y="28997"/>
                </a:cubicBezTo>
                <a:cubicBezTo>
                  <a:pt x="2599531" y="32966"/>
                  <a:pt x="2591594" y="36935"/>
                  <a:pt x="2571750" y="38522"/>
                </a:cubicBezTo>
                <a:cubicBezTo>
                  <a:pt x="2551906" y="40110"/>
                  <a:pt x="2521744" y="33760"/>
                  <a:pt x="2505075" y="38522"/>
                </a:cubicBezTo>
                <a:cubicBezTo>
                  <a:pt x="2488406" y="43285"/>
                  <a:pt x="2488406" y="62335"/>
                  <a:pt x="2471737" y="67097"/>
                </a:cubicBezTo>
                <a:cubicBezTo>
                  <a:pt x="2455068" y="71860"/>
                  <a:pt x="2420937" y="59953"/>
                  <a:pt x="2405062" y="67097"/>
                </a:cubicBezTo>
                <a:cubicBezTo>
                  <a:pt x="2389187" y="74241"/>
                  <a:pt x="2391568" y="102022"/>
                  <a:pt x="2376487" y="109959"/>
                </a:cubicBezTo>
                <a:cubicBezTo>
                  <a:pt x="2361406" y="117896"/>
                  <a:pt x="2328069" y="112341"/>
                  <a:pt x="2314575" y="114722"/>
                </a:cubicBezTo>
                <a:cubicBezTo>
                  <a:pt x="2301081" y="117103"/>
                  <a:pt x="2305050" y="120278"/>
                  <a:pt x="2295525" y="124247"/>
                </a:cubicBezTo>
                <a:cubicBezTo>
                  <a:pt x="2286000" y="128216"/>
                  <a:pt x="2272506" y="136153"/>
                  <a:pt x="2257425" y="138534"/>
                </a:cubicBezTo>
                <a:cubicBezTo>
                  <a:pt x="2242344" y="140915"/>
                  <a:pt x="2216149" y="136947"/>
                  <a:pt x="2205037" y="138534"/>
                </a:cubicBezTo>
                <a:cubicBezTo>
                  <a:pt x="2193925" y="140121"/>
                  <a:pt x="2197894" y="141709"/>
                  <a:pt x="2190750" y="148059"/>
                </a:cubicBezTo>
                <a:cubicBezTo>
                  <a:pt x="2183606" y="154409"/>
                  <a:pt x="2162175" y="176634"/>
                  <a:pt x="2162175" y="176634"/>
                </a:cubicBezTo>
                <a:cubicBezTo>
                  <a:pt x="2155031" y="183778"/>
                  <a:pt x="2155824" y="184572"/>
                  <a:pt x="2147887" y="190922"/>
                </a:cubicBezTo>
                <a:cubicBezTo>
                  <a:pt x="2139950" y="197272"/>
                  <a:pt x="2124869" y="207590"/>
                  <a:pt x="2114550" y="214734"/>
                </a:cubicBezTo>
                <a:cubicBezTo>
                  <a:pt x="2104231" y="221878"/>
                  <a:pt x="2097088" y="230609"/>
                  <a:pt x="2085975" y="233784"/>
                </a:cubicBezTo>
                <a:cubicBezTo>
                  <a:pt x="2074862" y="236959"/>
                  <a:pt x="2062162" y="231403"/>
                  <a:pt x="2047875" y="233784"/>
                </a:cubicBezTo>
                <a:cubicBezTo>
                  <a:pt x="2033588" y="236165"/>
                  <a:pt x="2011362" y="242516"/>
                  <a:pt x="2000250" y="248072"/>
                </a:cubicBezTo>
                <a:cubicBezTo>
                  <a:pt x="1989137" y="253628"/>
                  <a:pt x="1981200" y="267122"/>
                  <a:pt x="1981200" y="267122"/>
                </a:cubicBezTo>
                <a:cubicBezTo>
                  <a:pt x="1974056" y="274266"/>
                  <a:pt x="1966912" y="282997"/>
                  <a:pt x="1957387" y="290934"/>
                </a:cubicBezTo>
                <a:cubicBezTo>
                  <a:pt x="1947862" y="298871"/>
                  <a:pt x="1942306" y="302841"/>
                  <a:pt x="1924050" y="314747"/>
                </a:cubicBezTo>
                <a:cubicBezTo>
                  <a:pt x="1905794" y="326653"/>
                  <a:pt x="1866106" y="354435"/>
                  <a:pt x="1847850" y="362372"/>
                </a:cubicBezTo>
                <a:cubicBezTo>
                  <a:pt x="1829594" y="370309"/>
                  <a:pt x="1827212" y="356816"/>
                  <a:pt x="1814512" y="362372"/>
                </a:cubicBezTo>
                <a:cubicBezTo>
                  <a:pt x="1801812" y="367928"/>
                  <a:pt x="1781969" y="385390"/>
                  <a:pt x="1771650" y="395709"/>
                </a:cubicBezTo>
                <a:cubicBezTo>
                  <a:pt x="1761331" y="406028"/>
                  <a:pt x="1765300" y="414759"/>
                  <a:pt x="1752600" y="424284"/>
                </a:cubicBezTo>
                <a:cubicBezTo>
                  <a:pt x="1739900" y="433809"/>
                  <a:pt x="1712119" y="449684"/>
                  <a:pt x="1695450" y="452859"/>
                </a:cubicBezTo>
                <a:cubicBezTo>
                  <a:pt x="1678781" y="456034"/>
                  <a:pt x="1667668" y="438572"/>
                  <a:pt x="1652587" y="443334"/>
                </a:cubicBezTo>
                <a:cubicBezTo>
                  <a:pt x="1637506" y="448097"/>
                  <a:pt x="1618456" y="470322"/>
                  <a:pt x="1604962" y="481434"/>
                </a:cubicBezTo>
                <a:cubicBezTo>
                  <a:pt x="1591468" y="492547"/>
                  <a:pt x="1585913" y="504453"/>
                  <a:pt x="1571625" y="510009"/>
                </a:cubicBezTo>
                <a:cubicBezTo>
                  <a:pt x="1557337" y="515565"/>
                  <a:pt x="1547018" y="505247"/>
                  <a:pt x="1519237" y="514772"/>
                </a:cubicBezTo>
                <a:cubicBezTo>
                  <a:pt x="1491456" y="524297"/>
                  <a:pt x="1430337" y="559222"/>
                  <a:pt x="1404937" y="567159"/>
                </a:cubicBezTo>
                <a:cubicBezTo>
                  <a:pt x="1379537" y="575096"/>
                  <a:pt x="1377949" y="561603"/>
                  <a:pt x="1366837" y="562397"/>
                </a:cubicBezTo>
                <a:cubicBezTo>
                  <a:pt x="1355725" y="563191"/>
                  <a:pt x="1358899" y="567953"/>
                  <a:pt x="1338262" y="571922"/>
                </a:cubicBezTo>
                <a:cubicBezTo>
                  <a:pt x="1317625" y="575891"/>
                  <a:pt x="1266031" y="580653"/>
                  <a:pt x="1243012" y="586209"/>
                </a:cubicBezTo>
                <a:cubicBezTo>
                  <a:pt x="1219993" y="591765"/>
                  <a:pt x="1216819" y="601290"/>
                  <a:pt x="1200150" y="605259"/>
                </a:cubicBezTo>
                <a:cubicBezTo>
                  <a:pt x="1183481" y="609228"/>
                  <a:pt x="1158081" y="607641"/>
                  <a:pt x="1143000" y="610022"/>
                </a:cubicBezTo>
                <a:cubicBezTo>
                  <a:pt x="1127919" y="612403"/>
                  <a:pt x="1135856" y="617166"/>
                  <a:pt x="1109662" y="619547"/>
                </a:cubicBezTo>
                <a:cubicBezTo>
                  <a:pt x="1083468" y="621928"/>
                  <a:pt x="1013618" y="625896"/>
                  <a:pt x="985837" y="624309"/>
                </a:cubicBezTo>
                <a:cubicBezTo>
                  <a:pt x="958056" y="622722"/>
                  <a:pt x="952500" y="609228"/>
                  <a:pt x="942975" y="610022"/>
                </a:cubicBezTo>
                <a:cubicBezTo>
                  <a:pt x="933450" y="610816"/>
                  <a:pt x="938212" y="625103"/>
                  <a:pt x="928687" y="629072"/>
                </a:cubicBezTo>
                <a:cubicBezTo>
                  <a:pt x="919162" y="633041"/>
                  <a:pt x="899319" y="633834"/>
                  <a:pt x="885825" y="633834"/>
                </a:cubicBezTo>
                <a:cubicBezTo>
                  <a:pt x="872331" y="633834"/>
                  <a:pt x="863600" y="626691"/>
                  <a:pt x="847725" y="629072"/>
                </a:cubicBezTo>
                <a:cubicBezTo>
                  <a:pt x="831850" y="631453"/>
                  <a:pt x="807244" y="645741"/>
                  <a:pt x="790575" y="648122"/>
                </a:cubicBezTo>
                <a:cubicBezTo>
                  <a:pt x="773906" y="650503"/>
                  <a:pt x="765174" y="643359"/>
                  <a:pt x="747712" y="643359"/>
                </a:cubicBezTo>
                <a:cubicBezTo>
                  <a:pt x="730250" y="643359"/>
                  <a:pt x="704056" y="647328"/>
                  <a:pt x="685800" y="648122"/>
                </a:cubicBezTo>
                <a:cubicBezTo>
                  <a:pt x="667544" y="648916"/>
                  <a:pt x="638175" y="648122"/>
                  <a:pt x="638175" y="648122"/>
                </a:cubicBezTo>
                <a:cubicBezTo>
                  <a:pt x="623888" y="648122"/>
                  <a:pt x="608806" y="643360"/>
                  <a:pt x="600075" y="648122"/>
                </a:cubicBezTo>
                <a:cubicBezTo>
                  <a:pt x="591344" y="652884"/>
                  <a:pt x="594518" y="671935"/>
                  <a:pt x="585787" y="676697"/>
                </a:cubicBezTo>
                <a:cubicBezTo>
                  <a:pt x="577056" y="681459"/>
                  <a:pt x="567531" y="667966"/>
                  <a:pt x="547687" y="676697"/>
                </a:cubicBezTo>
                <a:cubicBezTo>
                  <a:pt x="527843" y="685428"/>
                  <a:pt x="483394" y="721940"/>
                  <a:pt x="466725" y="729084"/>
                </a:cubicBezTo>
                <a:cubicBezTo>
                  <a:pt x="450056" y="736228"/>
                  <a:pt x="450850" y="717178"/>
                  <a:pt x="447675" y="719559"/>
                </a:cubicBezTo>
                <a:cubicBezTo>
                  <a:pt x="444500" y="721940"/>
                  <a:pt x="455612" y="738610"/>
                  <a:pt x="447675" y="743372"/>
                </a:cubicBezTo>
                <a:cubicBezTo>
                  <a:pt x="439737" y="748135"/>
                  <a:pt x="407987" y="743372"/>
                  <a:pt x="400050" y="748134"/>
                </a:cubicBezTo>
                <a:cubicBezTo>
                  <a:pt x="392112" y="752897"/>
                  <a:pt x="400050" y="771947"/>
                  <a:pt x="400050" y="771947"/>
                </a:cubicBezTo>
                <a:cubicBezTo>
                  <a:pt x="400050" y="770360"/>
                  <a:pt x="405606" y="737022"/>
                  <a:pt x="400050" y="738609"/>
                </a:cubicBezTo>
                <a:cubicBezTo>
                  <a:pt x="394494" y="740196"/>
                  <a:pt x="381793" y="771153"/>
                  <a:pt x="366712" y="781472"/>
                </a:cubicBezTo>
                <a:cubicBezTo>
                  <a:pt x="351631" y="791791"/>
                  <a:pt x="319881" y="790203"/>
                  <a:pt x="309562" y="800522"/>
                </a:cubicBezTo>
                <a:cubicBezTo>
                  <a:pt x="299243" y="810841"/>
                  <a:pt x="309563" y="829096"/>
                  <a:pt x="304800" y="843384"/>
                </a:cubicBezTo>
                <a:cubicBezTo>
                  <a:pt x="300037" y="857672"/>
                  <a:pt x="292893" y="875928"/>
                  <a:pt x="280987" y="886247"/>
                </a:cubicBezTo>
                <a:cubicBezTo>
                  <a:pt x="269081" y="896566"/>
                  <a:pt x="242093" y="892597"/>
                  <a:pt x="233362" y="905297"/>
                </a:cubicBezTo>
                <a:cubicBezTo>
                  <a:pt x="224631" y="917997"/>
                  <a:pt x="235744" y="949747"/>
                  <a:pt x="228600" y="962447"/>
                </a:cubicBezTo>
                <a:cubicBezTo>
                  <a:pt x="221456" y="975147"/>
                  <a:pt x="196850" y="973560"/>
                  <a:pt x="190500" y="981497"/>
                </a:cubicBezTo>
                <a:cubicBezTo>
                  <a:pt x="184150" y="989434"/>
                  <a:pt x="193675" y="1000547"/>
                  <a:pt x="190500" y="1010072"/>
                </a:cubicBezTo>
                <a:cubicBezTo>
                  <a:pt x="187325" y="1019597"/>
                  <a:pt x="173037" y="1026741"/>
                  <a:pt x="171450" y="1038647"/>
                </a:cubicBezTo>
                <a:cubicBezTo>
                  <a:pt x="169863" y="1050553"/>
                  <a:pt x="184150" y="1069603"/>
                  <a:pt x="180975" y="1081509"/>
                </a:cubicBezTo>
                <a:cubicBezTo>
                  <a:pt x="177800" y="1093415"/>
                  <a:pt x="154781" y="1101353"/>
                  <a:pt x="152400" y="1110084"/>
                </a:cubicBezTo>
                <a:cubicBezTo>
                  <a:pt x="150019" y="1118815"/>
                  <a:pt x="168274" y="1120403"/>
                  <a:pt x="166687" y="1133897"/>
                </a:cubicBezTo>
                <a:cubicBezTo>
                  <a:pt x="165100" y="1147391"/>
                  <a:pt x="145256" y="1171203"/>
                  <a:pt x="142875" y="1191047"/>
                </a:cubicBezTo>
                <a:cubicBezTo>
                  <a:pt x="140494" y="1210891"/>
                  <a:pt x="154781" y="1233115"/>
                  <a:pt x="152400" y="1252959"/>
                </a:cubicBezTo>
                <a:cubicBezTo>
                  <a:pt x="150019" y="1272803"/>
                  <a:pt x="131762" y="1288678"/>
                  <a:pt x="128587" y="1310109"/>
                </a:cubicBezTo>
                <a:cubicBezTo>
                  <a:pt x="125412" y="1331540"/>
                  <a:pt x="130969" y="1362497"/>
                  <a:pt x="133350" y="1381547"/>
                </a:cubicBezTo>
                <a:cubicBezTo>
                  <a:pt x="135731" y="1400597"/>
                  <a:pt x="145256" y="1407740"/>
                  <a:pt x="142875" y="1424409"/>
                </a:cubicBezTo>
                <a:cubicBezTo>
                  <a:pt x="140494" y="1441078"/>
                  <a:pt x="124618" y="1469653"/>
                  <a:pt x="119062" y="1481559"/>
                </a:cubicBezTo>
                <a:cubicBezTo>
                  <a:pt x="113506" y="1493465"/>
                  <a:pt x="111918" y="1482353"/>
                  <a:pt x="109537" y="1495847"/>
                </a:cubicBezTo>
                <a:cubicBezTo>
                  <a:pt x="107156" y="1509341"/>
                  <a:pt x="110331" y="1541885"/>
                  <a:pt x="104775" y="1562522"/>
                </a:cubicBezTo>
                <a:cubicBezTo>
                  <a:pt x="99219" y="1583159"/>
                  <a:pt x="80169" y="1603797"/>
                  <a:pt x="76200" y="1619672"/>
                </a:cubicBezTo>
                <a:cubicBezTo>
                  <a:pt x="72231" y="1635547"/>
                  <a:pt x="84137" y="1649834"/>
                  <a:pt x="80962" y="1657772"/>
                </a:cubicBezTo>
                <a:cubicBezTo>
                  <a:pt x="77787" y="1665710"/>
                  <a:pt x="61912" y="1660153"/>
                  <a:pt x="57150" y="1667297"/>
                </a:cubicBezTo>
                <a:cubicBezTo>
                  <a:pt x="52388" y="1674441"/>
                  <a:pt x="56356" y="1691109"/>
                  <a:pt x="52387" y="1700634"/>
                </a:cubicBezTo>
                <a:cubicBezTo>
                  <a:pt x="48418" y="1710159"/>
                  <a:pt x="37306" y="1718891"/>
                  <a:pt x="33337" y="1724447"/>
                </a:cubicBezTo>
                <a:cubicBezTo>
                  <a:pt x="29368" y="1730003"/>
                  <a:pt x="34131" y="1726034"/>
                  <a:pt x="28575" y="1733972"/>
                </a:cubicBezTo>
                <a:cubicBezTo>
                  <a:pt x="23019" y="1741910"/>
                  <a:pt x="11509" y="1756991"/>
                  <a:pt x="0" y="1772072"/>
                </a:cubicBezTo>
              </a:path>
            </a:pathLst>
          </a:custGeom>
          <a:noFill/>
          <a:ln w="603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Freihandform 28"/>
          <p:cNvSpPr/>
          <p:nvPr/>
        </p:nvSpPr>
        <p:spPr>
          <a:xfrm>
            <a:off x="3243263" y="2262188"/>
            <a:ext cx="1824037" cy="1604962"/>
          </a:xfrm>
          <a:custGeom>
            <a:avLst/>
            <a:gdLst>
              <a:gd name="connsiteX0" fmla="*/ 1824037 w 1824037"/>
              <a:gd name="connsiteY0" fmla="*/ 0 h 1604962"/>
              <a:gd name="connsiteX1" fmla="*/ 1666875 w 1824037"/>
              <a:gd name="connsiteY1" fmla="*/ 80962 h 1604962"/>
              <a:gd name="connsiteX2" fmla="*/ 1543050 w 1824037"/>
              <a:gd name="connsiteY2" fmla="*/ 142875 h 1604962"/>
              <a:gd name="connsiteX3" fmla="*/ 1471612 w 1824037"/>
              <a:gd name="connsiteY3" fmla="*/ 176212 h 1604962"/>
              <a:gd name="connsiteX4" fmla="*/ 1376362 w 1824037"/>
              <a:gd name="connsiteY4" fmla="*/ 228600 h 1604962"/>
              <a:gd name="connsiteX5" fmla="*/ 933450 w 1824037"/>
              <a:gd name="connsiteY5" fmla="*/ 495300 h 1604962"/>
              <a:gd name="connsiteX6" fmla="*/ 804862 w 1824037"/>
              <a:gd name="connsiteY6" fmla="*/ 595312 h 1604962"/>
              <a:gd name="connsiteX7" fmla="*/ 533400 w 1824037"/>
              <a:gd name="connsiteY7" fmla="*/ 781050 h 1604962"/>
              <a:gd name="connsiteX8" fmla="*/ 381000 w 1824037"/>
              <a:gd name="connsiteY8" fmla="*/ 895350 h 1604962"/>
              <a:gd name="connsiteX9" fmla="*/ 252412 w 1824037"/>
              <a:gd name="connsiteY9" fmla="*/ 985837 h 1604962"/>
              <a:gd name="connsiteX10" fmla="*/ 219075 w 1824037"/>
              <a:gd name="connsiteY10" fmla="*/ 1052512 h 1604962"/>
              <a:gd name="connsiteX11" fmla="*/ 195262 w 1824037"/>
              <a:gd name="connsiteY11" fmla="*/ 1104900 h 1604962"/>
              <a:gd name="connsiteX12" fmla="*/ 161925 w 1824037"/>
              <a:gd name="connsiteY12" fmla="*/ 1133475 h 1604962"/>
              <a:gd name="connsiteX13" fmla="*/ 142875 w 1824037"/>
              <a:gd name="connsiteY13" fmla="*/ 1157287 h 1604962"/>
              <a:gd name="connsiteX14" fmla="*/ 152400 w 1824037"/>
              <a:gd name="connsiteY14" fmla="*/ 1214437 h 1604962"/>
              <a:gd name="connsiteX15" fmla="*/ 114300 w 1824037"/>
              <a:gd name="connsiteY15" fmla="*/ 1266825 h 1604962"/>
              <a:gd name="connsiteX16" fmla="*/ 133350 w 1824037"/>
              <a:gd name="connsiteY16" fmla="*/ 1295400 h 1604962"/>
              <a:gd name="connsiteX17" fmla="*/ 119062 w 1824037"/>
              <a:gd name="connsiteY17" fmla="*/ 1338262 h 1604962"/>
              <a:gd name="connsiteX18" fmla="*/ 109537 w 1824037"/>
              <a:gd name="connsiteY18" fmla="*/ 1347787 h 1604962"/>
              <a:gd name="connsiteX19" fmla="*/ 95250 w 1824037"/>
              <a:gd name="connsiteY19" fmla="*/ 1371600 h 1604962"/>
              <a:gd name="connsiteX20" fmla="*/ 85725 w 1824037"/>
              <a:gd name="connsiteY20" fmla="*/ 1385887 h 1604962"/>
              <a:gd name="connsiteX21" fmla="*/ 104775 w 1824037"/>
              <a:gd name="connsiteY21" fmla="*/ 1423987 h 1604962"/>
              <a:gd name="connsiteX22" fmla="*/ 90487 w 1824037"/>
              <a:gd name="connsiteY22" fmla="*/ 1457325 h 1604962"/>
              <a:gd name="connsiteX23" fmla="*/ 76200 w 1824037"/>
              <a:gd name="connsiteY23" fmla="*/ 1481137 h 1604962"/>
              <a:gd name="connsiteX24" fmla="*/ 57150 w 1824037"/>
              <a:gd name="connsiteY24" fmla="*/ 1519237 h 1604962"/>
              <a:gd name="connsiteX25" fmla="*/ 61912 w 1824037"/>
              <a:gd name="connsiteY25" fmla="*/ 1547812 h 1604962"/>
              <a:gd name="connsiteX26" fmla="*/ 33337 w 1824037"/>
              <a:gd name="connsiteY26" fmla="*/ 1552575 h 1604962"/>
              <a:gd name="connsiteX27" fmla="*/ 9525 w 1824037"/>
              <a:gd name="connsiteY27" fmla="*/ 1576387 h 1604962"/>
              <a:gd name="connsiteX28" fmla="*/ 9525 w 1824037"/>
              <a:gd name="connsiteY28" fmla="*/ 1590675 h 1604962"/>
              <a:gd name="connsiteX29" fmla="*/ 0 w 1824037"/>
              <a:gd name="connsiteY29" fmla="*/ 1604962 h 1604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824037" h="1604962">
                <a:moveTo>
                  <a:pt x="1824037" y="0"/>
                </a:moveTo>
                <a:lnTo>
                  <a:pt x="1666875" y="80962"/>
                </a:lnTo>
                <a:lnTo>
                  <a:pt x="1543050" y="142875"/>
                </a:lnTo>
                <a:cubicBezTo>
                  <a:pt x="1510506" y="158750"/>
                  <a:pt x="1499393" y="161924"/>
                  <a:pt x="1471612" y="176212"/>
                </a:cubicBezTo>
                <a:cubicBezTo>
                  <a:pt x="1443831" y="190500"/>
                  <a:pt x="1376362" y="228600"/>
                  <a:pt x="1376362" y="228600"/>
                </a:cubicBezTo>
                <a:cubicBezTo>
                  <a:pt x="1286668" y="281781"/>
                  <a:pt x="1028700" y="434181"/>
                  <a:pt x="933450" y="495300"/>
                </a:cubicBezTo>
                <a:cubicBezTo>
                  <a:pt x="838200" y="556419"/>
                  <a:pt x="871537" y="547687"/>
                  <a:pt x="804862" y="595312"/>
                </a:cubicBezTo>
                <a:cubicBezTo>
                  <a:pt x="738187" y="642937"/>
                  <a:pt x="604044" y="731044"/>
                  <a:pt x="533400" y="781050"/>
                </a:cubicBezTo>
                <a:cubicBezTo>
                  <a:pt x="462756" y="831056"/>
                  <a:pt x="427831" y="861219"/>
                  <a:pt x="381000" y="895350"/>
                </a:cubicBezTo>
                <a:cubicBezTo>
                  <a:pt x="334169" y="929481"/>
                  <a:pt x="279399" y="959643"/>
                  <a:pt x="252412" y="985837"/>
                </a:cubicBezTo>
                <a:cubicBezTo>
                  <a:pt x="225425" y="1012031"/>
                  <a:pt x="228600" y="1032668"/>
                  <a:pt x="219075" y="1052512"/>
                </a:cubicBezTo>
                <a:cubicBezTo>
                  <a:pt x="209550" y="1072356"/>
                  <a:pt x="204787" y="1091406"/>
                  <a:pt x="195262" y="1104900"/>
                </a:cubicBezTo>
                <a:cubicBezTo>
                  <a:pt x="185737" y="1118394"/>
                  <a:pt x="170656" y="1124744"/>
                  <a:pt x="161925" y="1133475"/>
                </a:cubicBezTo>
                <a:cubicBezTo>
                  <a:pt x="153194" y="1142206"/>
                  <a:pt x="144462" y="1143793"/>
                  <a:pt x="142875" y="1157287"/>
                </a:cubicBezTo>
                <a:cubicBezTo>
                  <a:pt x="141288" y="1170781"/>
                  <a:pt x="157162" y="1196181"/>
                  <a:pt x="152400" y="1214437"/>
                </a:cubicBezTo>
                <a:cubicBezTo>
                  <a:pt x="147638" y="1232693"/>
                  <a:pt x="117475" y="1253331"/>
                  <a:pt x="114300" y="1266825"/>
                </a:cubicBezTo>
                <a:cubicBezTo>
                  <a:pt x="111125" y="1280319"/>
                  <a:pt x="132556" y="1283494"/>
                  <a:pt x="133350" y="1295400"/>
                </a:cubicBezTo>
                <a:cubicBezTo>
                  <a:pt x="134144" y="1307306"/>
                  <a:pt x="123031" y="1329531"/>
                  <a:pt x="119062" y="1338262"/>
                </a:cubicBezTo>
                <a:cubicBezTo>
                  <a:pt x="115093" y="1346993"/>
                  <a:pt x="113506" y="1342231"/>
                  <a:pt x="109537" y="1347787"/>
                </a:cubicBezTo>
                <a:cubicBezTo>
                  <a:pt x="105568" y="1353343"/>
                  <a:pt x="99219" y="1365250"/>
                  <a:pt x="95250" y="1371600"/>
                </a:cubicBezTo>
                <a:cubicBezTo>
                  <a:pt x="91281" y="1377950"/>
                  <a:pt x="84137" y="1377156"/>
                  <a:pt x="85725" y="1385887"/>
                </a:cubicBezTo>
                <a:cubicBezTo>
                  <a:pt x="87313" y="1394618"/>
                  <a:pt x="103981" y="1412081"/>
                  <a:pt x="104775" y="1423987"/>
                </a:cubicBezTo>
                <a:cubicBezTo>
                  <a:pt x="105569" y="1435893"/>
                  <a:pt x="95250" y="1447800"/>
                  <a:pt x="90487" y="1457325"/>
                </a:cubicBezTo>
                <a:cubicBezTo>
                  <a:pt x="85724" y="1466850"/>
                  <a:pt x="81756" y="1470818"/>
                  <a:pt x="76200" y="1481137"/>
                </a:cubicBezTo>
                <a:cubicBezTo>
                  <a:pt x="70644" y="1491456"/>
                  <a:pt x="59531" y="1508125"/>
                  <a:pt x="57150" y="1519237"/>
                </a:cubicBezTo>
                <a:cubicBezTo>
                  <a:pt x="54769" y="1530349"/>
                  <a:pt x="65881" y="1542256"/>
                  <a:pt x="61912" y="1547812"/>
                </a:cubicBezTo>
                <a:cubicBezTo>
                  <a:pt x="57943" y="1553368"/>
                  <a:pt x="42068" y="1547813"/>
                  <a:pt x="33337" y="1552575"/>
                </a:cubicBezTo>
                <a:cubicBezTo>
                  <a:pt x="24606" y="1557337"/>
                  <a:pt x="13494" y="1570037"/>
                  <a:pt x="9525" y="1576387"/>
                </a:cubicBezTo>
                <a:cubicBezTo>
                  <a:pt x="5556" y="1582737"/>
                  <a:pt x="11112" y="1585913"/>
                  <a:pt x="9525" y="1590675"/>
                </a:cubicBezTo>
                <a:cubicBezTo>
                  <a:pt x="7938" y="1595437"/>
                  <a:pt x="3969" y="1600199"/>
                  <a:pt x="0" y="1604962"/>
                </a:cubicBezTo>
              </a:path>
            </a:pathLst>
          </a:cu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 rot="21212085">
            <a:off x="5266184" y="3033258"/>
            <a:ext cx="28803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11"/>
          <p:cNvSpPr txBox="1">
            <a:spLocks noChangeArrowheads="1"/>
          </p:cNvSpPr>
          <p:nvPr/>
        </p:nvSpPr>
        <p:spPr bwMode="auto">
          <a:xfrm>
            <a:off x="7020272" y="6653120"/>
            <a:ext cx="17487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800" dirty="0" smtClean="0"/>
              <a:t>Aulich / Sibilski 21.11.2016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42346382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 animBg="1"/>
      <p:bldP spid="27" grpId="0" animBg="1"/>
      <p:bldP spid="2" grpId="0" animBg="1"/>
      <p:bldP spid="30" grpId="0" animBg="1"/>
      <p:bldP spid="19" grpId="0" animBg="1"/>
      <p:bldP spid="5" grpId="0" animBg="1"/>
      <p:bldP spid="7" grpId="0" animBg="1"/>
      <p:bldP spid="8" grpId="0" animBg="1"/>
      <p:bldP spid="17" grpId="0" animBg="1"/>
      <p:bldP spid="28" grpId="0" animBg="1"/>
      <p:bldP spid="29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243984" y="404664"/>
            <a:ext cx="86409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32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Bauen / Planen im Überschwemmungsgebiet</a:t>
            </a:r>
            <a:endParaRPr lang="de-DE" sz="32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263782" y="2924944"/>
            <a:ext cx="86409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Grundlagendaten frühzeitig einholen!</a:t>
            </a:r>
            <a:endParaRPr lang="de-DE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238718" y="1844824"/>
            <a:ext cx="86409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Planung – Fachwissen nutzen!</a:t>
            </a:r>
            <a:endParaRPr lang="de-DE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243984" y="2370946"/>
            <a:ext cx="86409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Gewässerausbau – Fördermöglichkeiten prüfen!</a:t>
            </a:r>
            <a:endParaRPr lang="de-DE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4" name="Textfeld 13"/>
          <p:cNvSpPr txBox="1">
            <a:spLocks noChangeArrowheads="1"/>
          </p:cNvSpPr>
          <p:nvPr/>
        </p:nvSpPr>
        <p:spPr bwMode="auto">
          <a:xfrm>
            <a:off x="243984" y="3645024"/>
            <a:ext cx="86409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Bezirksregierung Detmold</a:t>
            </a:r>
          </a:p>
          <a:p>
            <a:pPr algn="ctr">
              <a:defRPr/>
            </a:pPr>
            <a:r>
              <a:rPr lang="de-DE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Dezernat 54.7</a:t>
            </a:r>
          </a:p>
          <a:p>
            <a:pPr algn="ctr">
              <a:defRPr/>
            </a:pPr>
            <a:r>
              <a:rPr lang="de-DE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- Hochwasserschutz - </a:t>
            </a:r>
            <a:endParaRPr lang="de-DE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726273" y="4797889"/>
            <a:ext cx="2592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Rainer Habbe</a:t>
            </a:r>
          </a:p>
          <a:p>
            <a:r>
              <a:rPr lang="de-DE" sz="1200" dirty="0"/>
              <a:t>Dezernat 54.7 </a:t>
            </a:r>
            <a:endParaRPr lang="de-DE" sz="1200" dirty="0" smtClean="0"/>
          </a:p>
          <a:p>
            <a:r>
              <a:rPr lang="de-DE" sz="1200" dirty="0" smtClean="0"/>
              <a:t>- Hochwasserschutz –</a:t>
            </a:r>
          </a:p>
          <a:p>
            <a:r>
              <a:rPr lang="de-DE" sz="1200" dirty="0" err="1" smtClean="0"/>
              <a:t>Büntestr</a:t>
            </a:r>
            <a:r>
              <a:rPr lang="de-DE" sz="1200" dirty="0"/>
              <a:t>. </a:t>
            </a:r>
            <a:r>
              <a:rPr lang="de-DE" sz="1200" dirty="0" smtClean="0"/>
              <a:t>1</a:t>
            </a:r>
          </a:p>
          <a:p>
            <a:r>
              <a:rPr lang="de-DE" sz="1200" dirty="0" smtClean="0"/>
              <a:t>32427 </a:t>
            </a:r>
            <a:r>
              <a:rPr lang="de-DE" sz="1200" dirty="0"/>
              <a:t>Minden</a:t>
            </a:r>
          </a:p>
          <a:p>
            <a:r>
              <a:rPr lang="de-DE" sz="1200" dirty="0"/>
              <a:t>Telefon 05231 / 71-5471</a:t>
            </a:r>
          </a:p>
          <a:p>
            <a:r>
              <a:rPr lang="en-US" sz="1200" dirty="0"/>
              <a:t>Fax 05231 / 71-821954</a:t>
            </a:r>
            <a:endParaRPr lang="de-DE" sz="1200" dirty="0"/>
          </a:p>
          <a:p>
            <a:r>
              <a:rPr lang="en-US" sz="1200" dirty="0"/>
              <a:t>mailto: </a:t>
            </a:r>
            <a:r>
              <a:rPr lang="en-US" sz="1200" u="sng" dirty="0">
                <a:hlinkClick r:id="rId3"/>
              </a:rPr>
              <a:t>rainer.habbe@brdt.nrw.de</a:t>
            </a:r>
            <a:endParaRPr lang="de-DE" sz="1200" dirty="0"/>
          </a:p>
        </p:txBody>
      </p:sp>
      <p:sp>
        <p:nvSpPr>
          <p:cNvPr id="3" name="Textfeld 2"/>
          <p:cNvSpPr txBox="1"/>
          <p:nvPr/>
        </p:nvSpPr>
        <p:spPr>
          <a:xfrm>
            <a:off x="4584262" y="4797889"/>
            <a:ext cx="27025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Klaus Flachmeier Dezernent</a:t>
            </a:r>
          </a:p>
          <a:p>
            <a:r>
              <a:rPr lang="de-DE" sz="1200" dirty="0"/>
              <a:t>Dezernat </a:t>
            </a:r>
            <a:r>
              <a:rPr lang="de-DE" sz="1200" dirty="0" smtClean="0"/>
              <a:t>54.7</a:t>
            </a:r>
          </a:p>
          <a:p>
            <a:r>
              <a:rPr lang="de-DE" sz="1200" dirty="0"/>
              <a:t>- Hochwasserschutz –</a:t>
            </a:r>
          </a:p>
          <a:p>
            <a:r>
              <a:rPr lang="de-DE" sz="1200" dirty="0" err="1" smtClean="0"/>
              <a:t>Büntestr</a:t>
            </a:r>
            <a:r>
              <a:rPr lang="de-DE" sz="1200" dirty="0" smtClean="0"/>
              <a:t>. 1 </a:t>
            </a:r>
          </a:p>
          <a:p>
            <a:r>
              <a:rPr lang="de-DE" sz="1200" dirty="0" smtClean="0"/>
              <a:t>32427 </a:t>
            </a:r>
            <a:r>
              <a:rPr lang="de-DE" sz="1200" dirty="0"/>
              <a:t>Minden</a:t>
            </a:r>
          </a:p>
          <a:p>
            <a:r>
              <a:rPr lang="de-DE" sz="1200" dirty="0"/>
              <a:t>Tel (05231) 71-5407</a:t>
            </a:r>
          </a:p>
          <a:p>
            <a:r>
              <a:rPr lang="en-US" sz="1200" dirty="0"/>
              <a:t>Fax (05231) 71-821953</a:t>
            </a:r>
            <a:endParaRPr lang="de-DE" sz="1200" dirty="0"/>
          </a:p>
          <a:p>
            <a:r>
              <a:rPr lang="en-US" sz="1200" dirty="0"/>
              <a:t>mailto: </a:t>
            </a:r>
            <a:r>
              <a:rPr lang="en-US" sz="1200" u="sng" dirty="0">
                <a:hlinkClick r:id="rId4"/>
              </a:rPr>
              <a:t>klaus.flachmeier@brdt.nrw.de</a:t>
            </a:r>
            <a:endParaRPr lang="de-DE" sz="1200" dirty="0"/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1683417" y="1376139"/>
            <a:ext cx="57606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400" dirty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5</a:t>
            </a: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.	Hinweise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5" name="Textfeld 11"/>
          <p:cNvSpPr txBox="1">
            <a:spLocks noChangeArrowheads="1"/>
          </p:cNvSpPr>
          <p:nvPr/>
        </p:nvSpPr>
        <p:spPr bwMode="auto">
          <a:xfrm>
            <a:off x="7020272" y="6653120"/>
            <a:ext cx="17487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800" dirty="0" smtClean="0"/>
              <a:t>Aulich / Sibilski 21.11.2016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504944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243982" y="188640"/>
            <a:ext cx="86409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800" b="1" dirty="0">
                <a:solidFill>
                  <a:srgbClr val="0070C0"/>
                </a:solidFill>
                <a:ea typeface="ＭＳ Ｐゴシック" pitchFamily="-112" charset="-128"/>
              </a:rPr>
              <a:t>Konflikte mit der Neuausweisung von Überschwemmungsgebieten</a:t>
            </a: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1683417" y="1376139"/>
            <a:ext cx="57606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400" dirty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5</a:t>
            </a: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.	Bauen an Gewässern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0" name="Textfeld 11"/>
          <p:cNvSpPr txBox="1">
            <a:spLocks noChangeArrowheads="1"/>
          </p:cNvSpPr>
          <p:nvPr/>
        </p:nvSpPr>
        <p:spPr bwMode="auto">
          <a:xfrm>
            <a:off x="7020272" y="6653120"/>
            <a:ext cx="17487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800" dirty="0" smtClean="0"/>
              <a:t>Aulich / Sibilski 21.11.2016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6986007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243982" y="188640"/>
            <a:ext cx="86409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800" b="1" dirty="0">
                <a:solidFill>
                  <a:srgbClr val="0070C0"/>
                </a:solidFill>
                <a:ea typeface="ＭＳ Ｐゴシック" pitchFamily="-112" charset="-128"/>
              </a:rPr>
              <a:t>Konflikte mit der Neuausweisung von Überschwemmungsgebieten</a:t>
            </a: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1683417" y="1376139"/>
            <a:ext cx="57606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400" dirty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5</a:t>
            </a: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.	Bauen an Gewässern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0" name="Textfeld 11"/>
          <p:cNvSpPr txBox="1">
            <a:spLocks noChangeArrowheads="1"/>
          </p:cNvSpPr>
          <p:nvPr/>
        </p:nvSpPr>
        <p:spPr bwMode="auto">
          <a:xfrm>
            <a:off x="7020272" y="6653120"/>
            <a:ext cx="17487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800" dirty="0" smtClean="0"/>
              <a:t>Aulich / Sibilski 21.11.2016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7264143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1756515" y="2072361"/>
            <a:ext cx="56166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Bauleitplanung / Einzelbauvorhaben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1777232" y="2708920"/>
            <a:ext cx="557519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400" b="1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Jedes Vorhaben </a:t>
            </a: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stellt einen </a:t>
            </a:r>
            <a:r>
              <a:rPr lang="de-DE" sz="2400" b="1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Einzelfall</a:t>
            </a: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 dar und bedarf frühzeitiger </a:t>
            </a:r>
            <a:r>
              <a:rPr lang="de-DE" sz="2400" b="1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Abstimmung</a:t>
            </a: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 und  intensiver </a:t>
            </a:r>
            <a:r>
              <a:rPr lang="de-DE" sz="2400" b="1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Beratung </a:t>
            </a:r>
            <a:endParaRPr lang="de-DE" sz="2400" b="1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243982" y="188640"/>
            <a:ext cx="86409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800" b="1" dirty="0">
                <a:solidFill>
                  <a:srgbClr val="0070C0"/>
                </a:solidFill>
                <a:ea typeface="ＭＳ Ｐゴシック" pitchFamily="-112" charset="-128"/>
              </a:rPr>
              <a:t>Konflikte mit der Neuausweisung von Überschwemmungsgebieten</a:t>
            </a: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1683417" y="1376139"/>
            <a:ext cx="57606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400" dirty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6</a:t>
            </a: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.</a:t>
            </a: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	Hinweise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0" name="Textfeld 11"/>
          <p:cNvSpPr txBox="1">
            <a:spLocks noChangeArrowheads="1"/>
          </p:cNvSpPr>
          <p:nvPr/>
        </p:nvSpPr>
        <p:spPr bwMode="auto">
          <a:xfrm>
            <a:off x="7020272" y="6653120"/>
            <a:ext cx="17487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800" dirty="0" smtClean="0"/>
              <a:t>Aulich / Sibilski 21.11.2016</a:t>
            </a:r>
            <a:endParaRPr lang="de-DE" sz="800" dirty="0"/>
          </a:p>
        </p:txBody>
      </p: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1777232" y="4221088"/>
            <a:ext cx="55751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400" b="1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Merkblatt SG 4.4.2 Kreis GT</a:t>
            </a:r>
            <a:endParaRPr lang="de-DE" sz="2400" b="1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726273" y="4862853"/>
            <a:ext cx="25922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Meike Aulich</a:t>
            </a:r>
            <a:endParaRPr lang="de-DE" sz="1200" dirty="0"/>
          </a:p>
          <a:p>
            <a:r>
              <a:rPr lang="de-DE" sz="1200" dirty="0" smtClean="0"/>
              <a:t>SG 4.4.2</a:t>
            </a:r>
            <a:r>
              <a:rPr lang="de-DE" sz="1200" dirty="0"/>
              <a:t> </a:t>
            </a:r>
            <a:endParaRPr lang="de-DE" sz="1200" dirty="0" smtClean="0"/>
          </a:p>
          <a:p>
            <a:r>
              <a:rPr lang="de-DE" sz="1200" dirty="0" smtClean="0"/>
              <a:t>Wasserstr</a:t>
            </a:r>
            <a:r>
              <a:rPr lang="de-DE" sz="1200" dirty="0"/>
              <a:t>. </a:t>
            </a:r>
            <a:r>
              <a:rPr lang="de-DE" sz="1200" dirty="0" smtClean="0"/>
              <a:t>14</a:t>
            </a:r>
          </a:p>
          <a:p>
            <a:r>
              <a:rPr lang="de-DE" sz="1200" dirty="0" smtClean="0"/>
              <a:t>33378 Rheda-Wiedenbrück</a:t>
            </a:r>
            <a:endParaRPr lang="de-DE" sz="1200" dirty="0"/>
          </a:p>
          <a:p>
            <a:r>
              <a:rPr lang="de-DE" sz="1200" dirty="0"/>
              <a:t>Telefon </a:t>
            </a:r>
            <a:r>
              <a:rPr lang="de-DE" sz="1200" dirty="0" smtClean="0"/>
              <a:t>05241 </a:t>
            </a:r>
            <a:r>
              <a:rPr lang="de-DE" sz="1200" dirty="0"/>
              <a:t>/ </a:t>
            </a:r>
            <a:r>
              <a:rPr lang="de-DE" sz="1200" dirty="0" smtClean="0"/>
              <a:t>85-2632</a:t>
            </a:r>
            <a:endParaRPr lang="de-DE" sz="1200" dirty="0"/>
          </a:p>
          <a:p>
            <a:r>
              <a:rPr lang="en-US" sz="1200" dirty="0"/>
              <a:t>Fax </a:t>
            </a:r>
            <a:r>
              <a:rPr lang="en-US" sz="1200" dirty="0" smtClean="0"/>
              <a:t>05241 </a:t>
            </a:r>
            <a:r>
              <a:rPr lang="en-US" sz="1200" dirty="0"/>
              <a:t>/ </a:t>
            </a:r>
            <a:r>
              <a:rPr lang="en-US" sz="1200" dirty="0" smtClean="0"/>
              <a:t>85-2650</a:t>
            </a:r>
            <a:endParaRPr lang="de-DE" sz="1200" dirty="0"/>
          </a:p>
          <a:p>
            <a:r>
              <a:rPr lang="en-US" sz="1200" dirty="0"/>
              <a:t>mailto: </a:t>
            </a:r>
            <a:r>
              <a:rPr lang="en-US" sz="1200" u="sng" dirty="0" smtClean="0">
                <a:solidFill>
                  <a:srgbClr val="0070C0"/>
                </a:solidFill>
              </a:rPr>
              <a:t>meike.aulich@gt-net.de</a:t>
            </a:r>
            <a:endParaRPr lang="de-DE" sz="1200" dirty="0">
              <a:solidFill>
                <a:srgbClr val="0070C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302351" y="4865126"/>
            <a:ext cx="25922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Stefan Sibilski</a:t>
            </a:r>
            <a:endParaRPr lang="de-DE" sz="1200" dirty="0"/>
          </a:p>
          <a:p>
            <a:r>
              <a:rPr lang="de-DE" sz="1200" dirty="0" smtClean="0"/>
              <a:t>SG 4.4.2</a:t>
            </a:r>
            <a:r>
              <a:rPr lang="de-DE" sz="1200" dirty="0"/>
              <a:t> </a:t>
            </a:r>
            <a:endParaRPr lang="de-DE" sz="1200" dirty="0" smtClean="0"/>
          </a:p>
          <a:p>
            <a:r>
              <a:rPr lang="de-DE" sz="1200" dirty="0" smtClean="0"/>
              <a:t>Wasserstr</a:t>
            </a:r>
            <a:r>
              <a:rPr lang="de-DE" sz="1200" dirty="0"/>
              <a:t>. </a:t>
            </a:r>
            <a:r>
              <a:rPr lang="de-DE" sz="1200" dirty="0" smtClean="0"/>
              <a:t>14</a:t>
            </a:r>
          </a:p>
          <a:p>
            <a:r>
              <a:rPr lang="de-DE" sz="1200" dirty="0" smtClean="0"/>
              <a:t>33378 Rheda-Wiedenbrück</a:t>
            </a:r>
            <a:endParaRPr lang="de-DE" sz="1200" dirty="0"/>
          </a:p>
          <a:p>
            <a:r>
              <a:rPr lang="de-DE" sz="1200" dirty="0"/>
              <a:t>Telefon </a:t>
            </a:r>
            <a:r>
              <a:rPr lang="de-DE" sz="1200" dirty="0" smtClean="0"/>
              <a:t>05241 </a:t>
            </a:r>
            <a:r>
              <a:rPr lang="de-DE" sz="1200" dirty="0"/>
              <a:t>/ </a:t>
            </a:r>
            <a:r>
              <a:rPr lang="de-DE" sz="1200" dirty="0" smtClean="0"/>
              <a:t>85-2631</a:t>
            </a:r>
            <a:endParaRPr lang="de-DE" sz="1200" dirty="0"/>
          </a:p>
          <a:p>
            <a:r>
              <a:rPr lang="en-US" sz="1200" dirty="0"/>
              <a:t>Fax </a:t>
            </a:r>
            <a:r>
              <a:rPr lang="en-US" sz="1200" dirty="0" smtClean="0"/>
              <a:t>05241 </a:t>
            </a:r>
            <a:r>
              <a:rPr lang="en-US" sz="1200" dirty="0"/>
              <a:t>/ </a:t>
            </a:r>
            <a:r>
              <a:rPr lang="en-US" sz="1200" dirty="0" smtClean="0"/>
              <a:t>85-2650</a:t>
            </a:r>
            <a:endParaRPr lang="de-DE" sz="1200" dirty="0"/>
          </a:p>
          <a:p>
            <a:r>
              <a:rPr lang="en-US" sz="1200" dirty="0"/>
              <a:t>mailto: </a:t>
            </a:r>
            <a:r>
              <a:rPr lang="en-US" sz="1200" u="sng" dirty="0" smtClean="0">
                <a:solidFill>
                  <a:srgbClr val="0070C0"/>
                </a:solidFill>
              </a:rPr>
              <a:t>stefan.sibilski@gt-net.de</a:t>
            </a:r>
            <a:endParaRPr lang="de-DE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62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243984" y="404664"/>
            <a:ext cx="86409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32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Bauen / Planen im Überschwemmungsgebiet</a:t>
            </a:r>
            <a:endParaRPr lang="de-DE" sz="32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33" y="1124743"/>
            <a:ext cx="7184662" cy="4789775"/>
          </a:xfrm>
          <a:prstGeom prst="rect">
            <a:avLst/>
          </a:prstGeom>
          <a:effectLst>
            <a:outerShdw blurRad="50800" dist="38100" dir="2700000" algn="tl" rotWithShape="0">
              <a:srgbClr val="0070C0"/>
            </a:outerShdw>
          </a:effectLst>
        </p:spPr>
      </p:pic>
      <p:sp>
        <p:nvSpPr>
          <p:cNvPr id="3" name="Freihandform 2"/>
          <p:cNvSpPr/>
          <p:nvPr/>
        </p:nvSpPr>
        <p:spPr>
          <a:xfrm>
            <a:off x="4123426" y="2734574"/>
            <a:ext cx="2044461" cy="3157268"/>
          </a:xfrm>
          <a:custGeom>
            <a:avLst/>
            <a:gdLst>
              <a:gd name="connsiteX0" fmla="*/ 0 w 2044461"/>
              <a:gd name="connsiteY0" fmla="*/ 3157268 h 3157268"/>
              <a:gd name="connsiteX1" fmla="*/ 491706 w 2044461"/>
              <a:gd name="connsiteY1" fmla="*/ 2717320 h 3157268"/>
              <a:gd name="connsiteX2" fmla="*/ 1104182 w 2044461"/>
              <a:gd name="connsiteY2" fmla="*/ 2130724 h 3157268"/>
              <a:gd name="connsiteX3" fmla="*/ 1423359 w 2044461"/>
              <a:gd name="connsiteY3" fmla="*/ 1595886 h 3157268"/>
              <a:gd name="connsiteX4" fmla="*/ 1639019 w 2044461"/>
              <a:gd name="connsiteY4" fmla="*/ 983411 h 3157268"/>
              <a:gd name="connsiteX5" fmla="*/ 1837427 w 2044461"/>
              <a:gd name="connsiteY5" fmla="*/ 301924 h 3157268"/>
              <a:gd name="connsiteX6" fmla="*/ 2044461 w 2044461"/>
              <a:gd name="connsiteY6" fmla="*/ 0 h 315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4461" h="3157268">
                <a:moveTo>
                  <a:pt x="0" y="3157268"/>
                </a:moveTo>
                <a:cubicBezTo>
                  <a:pt x="153838" y="3022839"/>
                  <a:pt x="307676" y="2888411"/>
                  <a:pt x="491706" y="2717320"/>
                </a:cubicBezTo>
                <a:cubicBezTo>
                  <a:pt x="675736" y="2546229"/>
                  <a:pt x="948907" y="2317630"/>
                  <a:pt x="1104182" y="2130724"/>
                </a:cubicBezTo>
                <a:cubicBezTo>
                  <a:pt x="1259457" y="1943818"/>
                  <a:pt x="1334220" y="1787105"/>
                  <a:pt x="1423359" y="1595886"/>
                </a:cubicBezTo>
                <a:cubicBezTo>
                  <a:pt x="1512498" y="1404667"/>
                  <a:pt x="1570008" y="1199071"/>
                  <a:pt x="1639019" y="983411"/>
                </a:cubicBezTo>
                <a:cubicBezTo>
                  <a:pt x="1708030" y="767751"/>
                  <a:pt x="1769853" y="465826"/>
                  <a:pt x="1837427" y="301924"/>
                </a:cubicBezTo>
                <a:cubicBezTo>
                  <a:pt x="1905001" y="138022"/>
                  <a:pt x="1974731" y="69011"/>
                  <a:pt x="2044461" y="0"/>
                </a:cubicBezTo>
              </a:path>
            </a:pathLst>
          </a:custGeom>
          <a:noFill/>
          <a:ln w="13652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11"/>
          <p:cNvSpPr txBox="1">
            <a:spLocks noChangeArrowheads="1"/>
          </p:cNvSpPr>
          <p:nvPr/>
        </p:nvSpPr>
        <p:spPr bwMode="auto">
          <a:xfrm>
            <a:off x="7020272" y="6653120"/>
            <a:ext cx="17487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800" dirty="0" smtClean="0"/>
              <a:t>Aulich / Sibilski 21.11.2016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0515105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9642"/>
          <a:stretch/>
        </p:blipFill>
        <p:spPr>
          <a:xfrm>
            <a:off x="-36512" y="0"/>
            <a:ext cx="9203395" cy="597810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2237" y="5805264"/>
            <a:ext cx="7416824" cy="113877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endParaRPr lang="de-DE" b="1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  <a:p>
            <a:pPr algn="ctr">
              <a:defRPr/>
            </a:pPr>
            <a:r>
              <a:rPr lang="de-DE" sz="3200" b="1" dirty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Vielen Dank für Ihre Aufmerksamkeit</a:t>
            </a:r>
          </a:p>
          <a:p>
            <a:pPr algn="ctr">
              <a:defRPr/>
            </a:pPr>
            <a:endParaRPr lang="de-DE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264597" y="0"/>
            <a:ext cx="8640960" cy="584775"/>
          </a:xfrm>
          <a:prstGeom prst="rect">
            <a:avLst/>
          </a:prstGeom>
          <a:solidFill>
            <a:schemeClr val="accent5">
              <a:alpha val="43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32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Bauen / Planen im Überschwemmungsgebiet</a:t>
            </a:r>
            <a:endParaRPr lang="de-DE" sz="32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9" name="Textfeld 11"/>
          <p:cNvSpPr txBox="1">
            <a:spLocks noChangeArrowheads="1"/>
          </p:cNvSpPr>
          <p:nvPr/>
        </p:nvSpPr>
        <p:spPr bwMode="auto">
          <a:xfrm>
            <a:off x="7020272" y="6653120"/>
            <a:ext cx="17487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800" dirty="0" smtClean="0"/>
              <a:t>Aulich / Sibilski 21.11.2016</a:t>
            </a:r>
            <a:endParaRPr lang="de-DE" sz="8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243984" y="404664"/>
            <a:ext cx="86409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32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Bauen / Planen im Überschwemmungsgebiet</a:t>
            </a:r>
            <a:endParaRPr lang="de-DE" sz="32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1144084" y="1124744"/>
            <a:ext cx="68407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1.	Überschwemmungsgebiete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2862311" y="1635834"/>
            <a:ext cx="34043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400" u="sng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Festsetzungsverfahren</a:t>
            </a:r>
            <a:endParaRPr lang="de-DE" sz="2400" u="sng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4" name="Textfeld 13"/>
          <p:cNvSpPr txBox="1">
            <a:spLocks noChangeArrowheads="1"/>
          </p:cNvSpPr>
          <p:nvPr/>
        </p:nvSpPr>
        <p:spPr bwMode="auto">
          <a:xfrm>
            <a:off x="2036765" y="2289539"/>
            <a:ext cx="58578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1. Ermittlung durch Bezirksregierung (BR)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5" name="Textfeld 14"/>
          <p:cNvSpPr txBox="1">
            <a:spLocks noChangeArrowheads="1"/>
          </p:cNvSpPr>
          <p:nvPr/>
        </p:nvSpPr>
        <p:spPr bwMode="auto">
          <a:xfrm>
            <a:off x="2036765" y="2776797"/>
            <a:ext cx="67322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2. </a:t>
            </a:r>
            <a:r>
              <a:rPr lang="de-DE" sz="2400" dirty="0" smtClean="0">
                <a:solidFill>
                  <a:srgbClr val="008000"/>
                </a:solidFill>
                <a:ea typeface="ＭＳ Ｐゴシック" pitchFamily="-112" charset="-128"/>
                <a:cs typeface="+mn-cs"/>
              </a:rPr>
              <a:t>Behördenbeteiligung UWB / Kommunen</a:t>
            </a:r>
            <a:endParaRPr lang="de-DE" sz="2400" dirty="0">
              <a:solidFill>
                <a:srgbClr val="00800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6" name="Textfeld 15"/>
          <p:cNvSpPr txBox="1">
            <a:spLocks noChangeArrowheads="1"/>
          </p:cNvSpPr>
          <p:nvPr/>
        </p:nvSpPr>
        <p:spPr bwMode="auto">
          <a:xfrm>
            <a:off x="2051720" y="3257395"/>
            <a:ext cx="63826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3. </a:t>
            </a:r>
            <a:r>
              <a:rPr lang="de-DE" sz="2400" dirty="0" smtClean="0">
                <a:solidFill>
                  <a:srgbClr val="008000"/>
                </a:solidFill>
                <a:ea typeface="ＭＳ Ｐゴシック" pitchFamily="-112" charset="-128"/>
                <a:cs typeface="+mn-cs"/>
              </a:rPr>
              <a:t>Vorstellung / Diskussion - Behördentermin</a:t>
            </a:r>
            <a:endParaRPr lang="de-DE" sz="2400" dirty="0">
              <a:solidFill>
                <a:srgbClr val="00800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7" name="Textfeld 16"/>
          <p:cNvSpPr txBox="1">
            <a:spLocks noChangeArrowheads="1"/>
          </p:cNvSpPr>
          <p:nvPr/>
        </p:nvSpPr>
        <p:spPr bwMode="auto">
          <a:xfrm>
            <a:off x="2051720" y="3728311"/>
            <a:ext cx="38623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4. Aktualisierung durch BR 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8" name="Textfeld 17"/>
          <p:cNvSpPr txBox="1">
            <a:spLocks noChangeArrowheads="1"/>
          </p:cNvSpPr>
          <p:nvPr/>
        </p:nvSpPr>
        <p:spPr bwMode="auto">
          <a:xfrm>
            <a:off x="2051720" y="4189126"/>
            <a:ext cx="56617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5. </a:t>
            </a:r>
            <a:r>
              <a:rPr lang="de-DE" sz="2400" dirty="0" smtClean="0">
                <a:solidFill>
                  <a:srgbClr val="008000"/>
                </a:solidFill>
                <a:ea typeface="ＭＳ Ｐゴシック" pitchFamily="-112" charset="-128"/>
                <a:cs typeface="+mn-cs"/>
              </a:rPr>
              <a:t>Erneute Vorstellung - Behördentermin</a:t>
            </a:r>
            <a:endParaRPr lang="de-DE" sz="2400" dirty="0">
              <a:solidFill>
                <a:srgbClr val="00800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9" name="Textfeld 18"/>
          <p:cNvSpPr txBox="1">
            <a:spLocks noChangeArrowheads="1"/>
          </p:cNvSpPr>
          <p:nvPr/>
        </p:nvSpPr>
        <p:spPr bwMode="auto">
          <a:xfrm>
            <a:off x="2036765" y="4650791"/>
            <a:ext cx="64058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6. </a:t>
            </a:r>
            <a:r>
              <a:rPr lang="de-DE" sz="2400" dirty="0" smtClean="0">
                <a:solidFill>
                  <a:srgbClr val="008000"/>
                </a:solidFill>
                <a:ea typeface="ＭＳ Ｐゴシック" pitchFamily="-112" charset="-128"/>
                <a:cs typeface="+mn-cs"/>
              </a:rPr>
              <a:t>Öffentliche Auslegung bei den Kommunen</a:t>
            </a:r>
            <a:endParaRPr lang="de-DE" sz="2400" dirty="0">
              <a:solidFill>
                <a:srgbClr val="00800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20" name="Textfeld 19"/>
          <p:cNvSpPr txBox="1">
            <a:spLocks noChangeArrowheads="1"/>
          </p:cNvSpPr>
          <p:nvPr/>
        </p:nvSpPr>
        <p:spPr bwMode="auto">
          <a:xfrm>
            <a:off x="2051720" y="5112456"/>
            <a:ext cx="61206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7. Ggfs. erneute Aktualisierung durch BR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21" name="Textfeld 20"/>
          <p:cNvSpPr txBox="1">
            <a:spLocks noChangeArrowheads="1"/>
          </p:cNvSpPr>
          <p:nvPr/>
        </p:nvSpPr>
        <p:spPr bwMode="auto">
          <a:xfrm>
            <a:off x="2051720" y="6064524"/>
            <a:ext cx="4824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>
              <a:defRPr/>
            </a:pPr>
            <a:r>
              <a:rPr lang="de-DE" sz="2400" dirty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9</a:t>
            </a: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. Festsetzung des Ü-Gebietes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23" name="Textfeld 22"/>
          <p:cNvSpPr txBox="1">
            <a:spLocks noChangeArrowheads="1"/>
          </p:cNvSpPr>
          <p:nvPr/>
        </p:nvSpPr>
        <p:spPr bwMode="auto">
          <a:xfrm>
            <a:off x="2058556" y="5599509"/>
            <a:ext cx="66178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>
              <a:defRPr/>
            </a:pPr>
            <a:r>
              <a:rPr lang="de-DE" sz="2400" dirty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8</a:t>
            </a: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. Ggfs. vorläufige Sicherung des Ü-Gebietes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22" name="Textfeld 11"/>
          <p:cNvSpPr txBox="1">
            <a:spLocks noChangeArrowheads="1"/>
          </p:cNvSpPr>
          <p:nvPr/>
        </p:nvSpPr>
        <p:spPr bwMode="auto">
          <a:xfrm>
            <a:off x="7020272" y="6653120"/>
            <a:ext cx="17487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800" dirty="0" smtClean="0"/>
              <a:t>Aulich / Sibilski 21.11.2016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41580822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1"/>
      <p:bldP spid="16" grpId="0"/>
      <p:bldP spid="17" grpId="0"/>
      <p:bldP spid="18" grpId="0"/>
      <p:bldP spid="19" grpId="0"/>
      <p:bldP spid="20" grpId="0"/>
      <p:bldP spid="21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243984" y="404664"/>
            <a:ext cx="86409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32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Bauen / Planen im Überschwemmungsgebiet</a:t>
            </a:r>
            <a:endParaRPr lang="de-DE" sz="32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1362179"/>
              </p:ext>
            </p:extLst>
          </p:nvPr>
        </p:nvGraphicFramePr>
        <p:xfrm>
          <a:off x="1684144" y="1916832"/>
          <a:ext cx="5760640" cy="4072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" name="Acrobat Document" r:id="rId4" imgW="11344233" imgH="8019915" progId="AcroExch.Document.11">
                  <p:embed/>
                </p:oleObj>
              </mc:Choice>
              <mc:Fallback>
                <p:oleObj name="Acrobat Document" r:id="rId4" imgW="11344233" imgH="801991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84144" y="1916832"/>
                        <a:ext cx="5760640" cy="40726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11"/>
          <p:cNvSpPr txBox="1">
            <a:spLocks noChangeArrowheads="1"/>
          </p:cNvSpPr>
          <p:nvPr/>
        </p:nvSpPr>
        <p:spPr bwMode="auto">
          <a:xfrm>
            <a:off x="7020272" y="6653120"/>
            <a:ext cx="17487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800" dirty="0"/>
              <a:t>Stefan </a:t>
            </a:r>
            <a:r>
              <a:rPr lang="de-DE" sz="800" dirty="0" smtClean="0"/>
              <a:t>Sibilski </a:t>
            </a:r>
            <a:r>
              <a:rPr lang="de-DE" sz="800" dirty="0"/>
              <a:t> </a:t>
            </a:r>
            <a:r>
              <a:rPr lang="de-DE" sz="800" dirty="0" smtClean="0"/>
              <a:t>19.03.2015</a:t>
            </a:r>
            <a:endParaRPr lang="de-DE" sz="800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669022"/>
              </p:ext>
            </p:extLst>
          </p:nvPr>
        </p:nvGraphicFramePr>
        <p:xfrm>
          <a:off x="1684338" y="1906588"/>
          <a:ext cx="574833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3" name="Acrobat Document" r:id="rId6" imgW="11344233" imgH="8019915" progId="AcroExch.Document.11">
                  <p:embed/>
                </p:oleObj>
              </mc:Choice>
              <mc:Fallback>
                <p:oleObj name="Acrobat Document" r:id="rId6" imgW="11344233" imgH="8019915" progId="AcroExch.Document.11">
                  <p:embed/>
                  <p:pic>
                    <p:nvPicPr>
                      <p:cNvPr id="0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4338" y="1906588"/>
                        <a:ext cx="5748337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1144084" y="1124743"/>
            <a:ext cx="68407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1.	Überschwemmungsgebiete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5601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243984" y="404664"/>
            <a:ext cx="86409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32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Bauen / Planen im Überschwemmungsgebiet</a:t>
            </a:r>
            <a:endParaRPr lang="de-DE" sz="32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1144084" y="1124743"/>
            <a:ext cx="68407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1.	Überschwemmungsgebiete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pic>
        <p:nvPicPr>
          <p:cNvPr id="7171" name="Picture 3" descr="H:\BENUTZER\kgtssib\Allgemeines\Vortraege\150319_Planungsausschuss_StadtGT\USG-Dateien\ASWeb_1426239854884ASWe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705" y="1586409"/>
            <a:ext cx="6117518" cy="466096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2879812" y="1628800"/>
            <a:ext cx="792087" cy="307777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Lutter</a:t>
            </a:r>
            <a:endParaRPr lang="de-DE" sz="1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6588224" y="2204864"/>
            <a:ext cx="1584176" cy="523220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1400" dirty="0" err="1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Welplagebach</a:t>
            </a: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 / Schlangenbach</a:t>
            </a:r>
            <a:endParaRPr lang="de-DE" sz="1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5724128" y="3664769"/>
            <a:ext cx="756816" cy="307777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Dalke</a:t>
            </a:r>
            <a:endParaRPr lang="de-DE" sz="1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3026337" y="4941168"/>
            <a:ext cx="1291123" cy="307777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Knisterbach</a:t>
            </a:r>
            <a:endParaRPr lang="de-DE" sz="1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4" name="Textfeld 13"/>
          <p:cNvSpPr txBox="1">
            <a:spLocks noChangeArrowheads="1"/>
          </p:cNvSpPr>
          <p:nvPr/>
        </p:nvSpPr>
        <p:spPr bwMode="auto">
          <a:xfrm>
            <a:off x="1144084" y="5733256"/>
            <a:ext cx="1584176" cy="307777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1400" dirty="0" err="1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Wapel</a:t>
            </a: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 / </a:t>
            </a:r>
            <a:r>
              <a:rPr lang="de-DE" sz="1400" dirty="0" err="1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Ölbach</a:t>
            </a:r>
            <a:endParaRPr lang="de-DE" sz="1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6" name="Textfeld 15"/>
          <p:cNvSpPr txBox="1">
            <a:spLocks noChangeArrowheads="1"/>
          </p:cNvSpPr>
          <p:nvPr/>
        </p:nvSpPr>
        <p:spPr bwMode="auto">
          <a:xfrm>
            <a:off x="971600" y="4446984"/>
            <a:ext cx="720080" cy="307777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1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Ems</a:t>
            </a:r>
            <a:endParaRPr lang="de-DE" sz="1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3" name="Textfeld 11"/>
          <p:cNvSpPr txBox="1">
            <a:spLocks noChangeArrowheads="1"/>
          </p:cNvSpPr>
          <p:nvPr/>
        </p:nvSpPr>
        <p:spPr bwMode="auto">
          <a:xfrm>
            <a:off x="7020272" y="6653120"/>
            <a:ext cx="17487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800" dirty="0" smtClean="0"/>
              <a:t>Aulich / Sibilski 21.11.2016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7760184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feld 26"/>
          <p:cNvSpPr txBox="1">
            <a:spLocks noChangeArrowheads="1"/>
          </p:cNvSpPr>
          <p:nvPr/>
        </p:nvSpPr>
        <p:spPr bwMode="auto">
          <a:xfrm>
            <a:off x="2714527" y="1124744"/>
            <a:ext cx="36998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2.	Rechtsgrundlagen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243984" y="404664"/>
            <a:ext cx="86409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32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Bauen / Planen im Überschwemmungsgebiet</a:t>
            </a:r>
            <a:endParaRPr lang="de-DE" sz="32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3275856" y="1586409"/>
            <a:ext cx="27438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§78 Abs.1 WHG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064301" y="2085095"/>
            <a:ext cx="700032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In </a:t>
            </a:r>
            <a:r>
              <a:rPr lang="de-DE" dirty="0"/>
              <a:t>festgesetzten Überschwemmungsgebieten ist untersagt: </a:t>
            </a:r>
            <a:endParaRPr lang="de-DE" dirty="0" smtClean="0"/>
          </a:p>
          <a:p>
            <a:pPr marL="342900" indent="-342900">
              <a:buAutoNum type="arabicParenBoth"/>
            </a:pPr>
            <a:endParaRPr lang="de-DE" sz="900" dirty="0"/>
          </a:p>
          <a:p>
            <a:pPr marL="342900" indent="-342900">
              <a:buAutoNum type="arabicPeriod"/>
            </a:pPr>
            <a:r>
              <a:rPr lang="de-DE" dirty="0" smtClean="0"/>
              <a:t>die </a:t>
            </a:r>
            <a:r>
              <a:rPr lang="de-DE" dirty="0"/>
              <a:t>Ausweisung von neuen Baugebieten in Bauleitplänen oder sonstigen Satzungen nach dem Baugesetzbuch, ausgenommen Bauleitpläne für Häfen und Werften</a:t>
            </a:r>
            <a:r>
              <a:rPr lang="de-DE" dirty="0" smtClean="0"/>
              <a:t>,</a:t>
            </a:r>
          </a:p>
          <a:p>
            <a:pPr marL="342900" indent="-342900">
              <a:buAutoNum type="arabicPeriod"/>
            </a:pPr>
            <a:endParaRPr lang="de-DE" sz="900" dirty="0"/>
          </a:p>
          <a:p>
            <a:pPr marL="342900" indent="-342900">
              <a:buFont typeface="+mj-lt"/>
              <a:buAutoNum type="arabicPeriod"/>
            </a:pPr>
            <a:r>
              <a:rPr lang="de-DE" dirty="0" smtClean="0"/>
              <a:t>die </a:t>
            </a:r>
            <a:r>
              <a:rPr lang="de-DE" dirty="0"/>
              <a:t>Errichtung oder Erweiterung baulicher Anlagen nach den </a:t>
            </a:r>
            <a:r>
              <a:rPr lang="de-DE" dirty="0" smtClean="0"/>
              <a:t>§§ </a:t>
            </a:r>
            <a:r>
              <a:rPr lang="de-DE" dirty="0"/>
              <a:t>30, 33, </a:t>
            </a:r>
            <a:r>
              <a:rPr lang="de-DE" dirty="0" smtClean="0"/>
              <a:t>34 u. 35 </a:t>
            </a:r>
            <a:r>
              <a:rPr lang="de-DE" dirty="0"/>
              <a:t>des Baugesetzbuchs</a:t>
            </a:r>
            <a:r>
              <a:rPr lang="de-DE" dirty="0" smtClean="0"/>
              <a:t>,</a:t>
            </a:r>
          </a:p>
          <a:p>
            <a:endParaRPr lang="de-DE" sz="800" dirty="0"/>
          </a:p>
          <a:p>
            <a:r>
              <a:rPr lang="de-DE" sz="900" dirty="0"/>
              <a:t>3</a:t>
            </a:r>
            <a:r>
              <a:rPr lang="de-DE" sz="900" dirty="0" smtClean="0"/>
              <a:t>. die </a:t>
            </a:r>
            <a:r>
              <a:rPr lang="de-DE" sz="900" dirty="0"/>
              <a:t>Errichtung von Mauern, Wällen oder ähnlichen Anlagen quer zur Fließrichtung des Wassers bei Überschwemmungen</a:t>
            </a:r>
            <a:r>
              <a:rPr lang="de-DE" sz="900" dirty="0" smtClean="0"/>
              <a:t>,</a:t>
            </a:r>
          </a:p>
          <a:p>
            <a:endParaRPr lang="de-DE" sz="900" dirty="0"/>
          </a:p>
          <a:p>
            <a:r>
              <a:rPr lang="de-DE" sz="900" dirty="0"/>
              <a:t>4</a:t>
            </a:r>
            <a:r>
              <a:rPr lang="de-DE" sz="900" dirty="0" smtClean="0"/>
              <a:t>. das </a:t>
            </a:r>
            <a:r>
              <a:rPr lang="de-DE" sz="900" dirty="0"/>
              <a:t>Aufbringen und Ablagern von wassergefährdenden Stoffen auf dem Boden, es sei denn, die Stoffe dürfen im Rahmen einer ordnungsgemäßen Land- und </a:t>
            </a:r>
            <a:endParaRPr lang="de-DE" sz="900" dirty="0" smtClean="0"/>
          </a:p>
          <a:p>
            <a:r>
              <a:rPr lang="de-DE" sz="900" dirty="0" smtClean="0"/>
              <a:t>Forstwirtschaft </a:t>
            </a:r>
            <a:r>
              <a:rPr lang="de-DE" sz="900" dirty="0"/>
              <a:t>eingesetzt werden</a:t>
            </a:r>
            <a:r>
              <a:rPr lang="de-DE" sz="900" dirty="0" smtClean="0"/>
              <a:t>,</a:t>
            </a:r>
          </a:p>
          <a:p>
            <a:endParaRPr lang="de-DE" sz="900" dirty="0"/>
          </a:p>
          <a:p>
            <a:r>
              <a:rPr lang="de-DE" sz="900" dirty="0"/>
              <a:t>5</a:t>
            </a:r>
            <a:r>
              <a:rPr lang="de-DE" sz="900" dirty="0" smtClean="0"/>
              <a:t>. die </a:t>
            </a:r>
            <a:r>
              <a:rPr lang="de-DE" sz="900" dirty="0"/>
              <a:t>nicht nur kurzfristige Ablagerung von Gegenständen, die den Wasserabfluss behindern können oder die fortgeschwemmt werden können</a:t>
            </a:r>
            <a:r>
              <a:rPr lang="de-DE" sz="900" dirty="0" smtClean="0"/>
              <a:t>,</a:t>
            </a:r>
          </a:p>
          <a:p>
            <a:endParaRPr lang="de-DE" sz="900" dirty="0"/>
          </a:p>
          <a:p>
            <a:r>
              <a:rPr lang="de-DE" sz="900" dirty="0"/>
              <a:t>6</a:t>
            </a:r>
            <a:r>
              <a:rPr lang="de-DE" sz="900" dirty="0" smtClean="0"/>
              <a:t>. das </a:t>
            </a:r>
            <a:r>
              <a:rPr lang="de-DE" sz="900" dirty="0"/>
              <a:t>Erhöhen oder Vertiefen der Erdoberfläche</a:t>
            </a:r>
            <a:r>
              <a:rPr lang="de-DE" sz="900" dirty="0" smtClean="0"/>
              <a:t>,</a:t>
            </a:r>
          </a:p>
          <a:p>
            <a:endParaRPr lang="de-DE" sz="900" dirty="0"/>
          </a:p>
          <a:p>
            <a:r>
              <a:rPr lang="de-DE" sz="900" dirty="0"/>
              <a:t>7</a:t>
            </a:r>
            <a:r>
              <a:rPr lang="de-DE" sz="900" dirty="0" smtClean="0"/>
              <a:t>. das </a:t>
            </a:r>
            <a:r>
              <a:rPr lang="de-DE" sz="900" dirty="0"/>
              <a:t>Anlegen von Baum- und Strauchpflanzungen, soweit diese den Zielen des vorsorgenden Hochwasserschutzes gemäß § 6 Absatz 1 Satz 1 Nummer 6 und § 75 Absatz 2 entgegenstehen</a:t>
            </a:r>
            <a:r>
              <a:rPr lang="de-DE" sz="900" dirty="0" smtClean="0"/>
              <a:t>,</a:t>
            </a:r>
          </a:p>
          <a:p>
            <a:endParaRPr lang="de-DE" sz="900" dirty="0"/>
          </a:p>
          <a:p>
            <a:r>
              <a:rPr lang="de-DE" sz="900" dirty="0"/>
              <a:t>8</a:t>
            </a:r>
            <a:r>
              <a:rPr lang="de-DE" sz="900" dirty="0" smtClean="0"/>
              <a:t>. die </a:t>
            </a:r>
            <a:r>
              <a:rPr lang="de-DE" sz="900" dirty="0"/>
              <a:t>Umwandlung von Grünland in Ackerland</a:t>
            </a:r>
            <a:r>
              <a:rPr lang="de-DE" sz="900" dirty="0" smtClean="0"/>
              <a:t>,</a:t>
            </a:r>
          </a:p>
          <a:p>
            <a:endParaRPr lang="de-DE" sz="900" dirty="0"/>
          </a:p>
          <a:p>
            <a:r>
              <a:rPr lang="de-DE" sz="900" dirty="0"/>
              <a:t>9</a:t>
            </a:r>
            <a:r>
              <a:rPr lang="de-DE" sz="900" dirty="0" smtClean="0"/>
              <a:t>. die </a:t>
            </a:r>
            <a:r>
              <a:rPr lang="de-DE" sz="900" dirty="0"/>
              <a:t>Umwandlung von Auwald in eine andere Nutzungsart.</a:t>
            </a: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 rot="21183806">
            <a:off x="1043602" y="5657405"/>
            <a:ext cx="6840760" cy="5847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ctr" rotWithShape="0">
              <a:srgbClr val="0070C0"/>
            </a:outerShdw>
          </a:effectLst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/>
            <a:r>
              <a:rPr lang="de-DE" sz="1600" dirty="0" smtClean="0">
                <a:solidFill>
                  <a:srgbClr val="0070C0"/>
                </a:solidFill>
              </a:rPr>
              <a:t>§78 Abs.6 WHG: </a:t>
            </a:r>
            <a:r>
              <a:rPr lang="de-DE" sz="1600" dirty="0">
                <a:solidFill>
                  <a:srgbClr val="0070C0"/>
                </a:solidFill>
              </a:rPr>
              <a:t>Für </a:t>
            </a:r>
            <a:r>
              <a:rPr lang="de-DE" sz="1600" dirty="0" smtClean="0">
                <a:solidFill>
                  <a:srgbClr val="0070C0"/>
                </a:solidFill>
              </a:rPr>
              <a:t>ermittelte</a:t>
            </a:r>
            <a:r>
              <a:rPr lang="de-DE" sz="1600" dirty="0">
                <a:solidFill>
                  <a:srgbClr val="0070C0"/>
                </a:solidFill>
              </a:rPr>
              <a:t>, in Kartenform dargestellte und vorläufig gesicherte Gebiete gelten die Absätze 1 bis 5 entsprechend</a:t>
            </a:r>
          </a:p>
        </p:txBody>
      </p:sp>
      <p:sp>
        <p:nvSpPr>
          <p:cNvPr id="11" name="Textfeld 11"/>
          <p:cNvSpPr txBox="1">
            <a:spLocks noChangeArrowheads="1"/>
          </p:cNvSpPr>
          <p:nvPr/>
        </p:nvSpPr>
        <p:spPr bwMode="auto">
          <a:xfrm>
            <a:off x="7020272" y="6653120"/>
            <a:ext cx="17487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800" dirty="0" smtClean="0"/>
              <a:t>Aulich / Sibilski 21.11.2016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677171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feld 26"/>
          <p:cNvSpPr txBox="1">
            <a:spLocks noChangeArrowheads="1"/>
          </p:cNvSpPr>
          <p:nvPr/>
        </p:nvSpPr>
        <p:spPr bwMode="auto">
          <a:xfrm>
            <a:off x="2714527" y="1124744"/>
            <a:ext cx="36998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2.	Rechtsgrundlagen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243984" y="404664"/>
            <a:ext cx="86409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32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Bauen / Planen im Überschwemmungsgebiet</a:t>
            </a:r>
            <a:endParaRPr lang="de-DE" sz="32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1835696" y="1596133"/>
            <a:ext cx="58326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§78 Abs.2 WHG (Ausnahmeregelung)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881266" y="2204864"/>
            <a:ext cx="736639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Die </a:t>
            </a:r>
            <a:r>
              <a:rPr lang="de-DE" sz="1400" b="1" dirty="0"/>
              <a:t>zuständige Behörde kann abweichend von Absatz 1 Satz 1 Nummer 1 die Ausweisung neuer Baugebiete ausnahmsweise zulassen, wenn </a:t>
            </a:r>
            <a:endParaRPr lang="de-DE" sz="1400" b="1" dirty="0" smtClean="0"/>
          </a:p>
          <a:p>
            <a:endParaRPr lang="de-DE" sz="1000" dirty="0"/>
          </a:p>
          <a:p>
            <a:r>
              <a:rPr lang="de-DE" sz="1000" dirty="0" smtClean="0"/>
              <a:t>1. keine </a:t>
            </a:r>
            <a:r>
              <a:rPr lang="de-DE" sz="1000" dirty="0"/>
              <a:t>anderen Möglichkeiten der Siedlungsentwicklung bestehen oder geschaffen werden können</a:t>
            </a:r>
            <a:r>
              <a:rPr lang="de-DE" sz="1000" dirty="0" smtClean="0"/>
              <a:t>,</a:t>
            </a:r>
          </a:p>
          <a:p>
            <a:pPr marL="228600" indent="-228600">
              <a:buAutoNum type="arabicPeriod"/>
            </a:pPr>
            <a:endParaRPr lang="de-DE" sz="1000" dirty="0"/>
          </a:p>
          <a:p>
            <a:r>
              <a:rPr lang="de-DE" sz="1200" b="1" dirty="0"/>
              <a:t>2</a:t>
            </a:r>
            <a:r>
              <a:rPr lang="de-DE" sz="1200" b="1" dirty="0" smtClean="0"/>
              <a:t>. das </a:t>
            </a:r>
            <a:r>
              <a:rPr lang="de-DE" sz="1200" b="1" dirty="0"/>
              <a:t>neu auszuweisende Gebiet unmittelbar an ein bestehendes Baugebiet angrenzt</a:t>
            </a:r>
            <a:r>
              <a:rPr lang="de-DE" sz="1200" b="1" dirty="0" smtClean="0"/>
              <a:t>,</a:t>
            </a:r>
          </a:p>
          <a:p>
            <a:endParaRPr lang="de-DE" sz="1000" dirty="0"/>
          </a:p>
          <a:p>
            <a:r>
              <a:rPr lang="de-DE" sz="1000" dirty="0"/>
              <a:t>3</a:t>
            </a:r>
            <a:r>
              <a:rPr lang="de-DE" sz="1000" dirty="0" smtClean="0"/>
              <a:t>. eine </a:t>
            </a:r>
            <a:r>
              <a:rPr lang="de-DE" sz="1000" dirty="0"/>
              <a:t>Gefährdung von Leben oder erhebliche Gesundheits- oder Sachschäden nicht zu erwarten sind</a:t>
            </a:r>
            <a:r>
              <a:rPr lang="de-DE" sz="1000" dirty="0" smtClean="0"/>
              <a:t>,</a:t>
            </a:r>
          </a:p>
          <a:p>
            <a:endParaRPr lang="de-DE" sz="1000" dirty="0"/>
          </a:p>
          <a:p>
            <a:r>
              <a:rPr lang="de-DE" sz="1200" b="1" dirty="0"/>
              <a:t>4</a:t>
            </a:r>
            <a:r>
              <a:rPr lang="de-DE" sz="1200" b="1" dirty="0" smtClean="0"/>
              <a:t>. der </a:t>
            </a:r>
            <a:r>
              <a:rPr lang="de-DE" sz="1200" b="1" dirty="0"/>
              <a:t>Hochwasserabfluss und die Höhe des Wasserstandes nicht nachteilig beeinflusst werden</a:t>
            </a:r>
            <a:r>
              <a:rPr lang="de-DE" sz="1200" b="1" dirty="0" smtClean="0"/>
              <a:t>,</a:t>
            </a:r>
          </a:p>
          <a:p>
            <a:endParaRPr lang="de-DE" sz="1000" dirty="0"/>
          </a:p>
          <a:p>
            <a:r>
              <a:rPr lang="de-DE" sz="1200" b="1" dirty="0"/>
              <a:t>5</a:t>
            </a:r>
            <a:r>
              <a:rPr lang="de-DE" sz="1200" b="1" dirty="0" smtClean="0"/>
              <a:t>. die </a:t>
            </a:r>
            <a:r>
              <a:rPr lang="de-DE" sz="1200" b="1" dirty="0"/>
              <a:t>Hochwasserrückhaltung nicht beeinträchtigt und der Verlust von verloren gehendem Rückhalteraum umfang-, funktions- und zeitgleich </a:t>
            </a:r>
            <a:r>
              <a:rPr lang="de-DE" sz="1200" b="1" dirty="0" smtClean="0"/>
              <a:t>ausgeglichen </a:t>
            </a:r>
            <a:r>
              <a:rPr lang="de-DE" sz="1200" b="1" dirty="0"/>
              <a:t>wird</a:t>
            </a:r>
            <a:r>
              <a:rPr lang="de-DE" sz="1000" b="1" dirty="0" smtClean="0"/>
              <a:t>,</a:t>
            </a:r>
          </a:p>
          <a:p>
            <a:endParaRPr lang="de-DE" sz="1000" dirty="0"/>
          </a:p>
          <a:p>
            <a:r>
              <a:rPr lang="de-DE" sz="1000" dirty="0"/>
              <a:t>6</a:t>
            </a:r>
            <a:r>
              <a:rPr lang="de-DE" sz="1000" dirty="0" smtClean="0"/>
              <a:t>. der </a:t>
            </a:r>
            <a:r>
              <a:rPr lang="de-DE" sz="1000" dirty="0"/>
              <a:t>bestehende Hochwasserschutz nicht beeinträchtigt wird</a:t>
            </a:r>
            <a:r>
              <a:rPr lang="de-DE" sz="1000" dirty="0" smtClean="0"/>
              <a:t>,</a:t>
            </a:r>
          </a:p>
          <a:p>
            <a:endParaRPr lang="de-DE" sz="1000" dirty="0"/>
          </a:p>
          <a:p>
            <a:r>
              <a:rPr lang="de-DE" sz="1200" b="1" dirty="0"/>
              <a:t>7</a:t>
            </a:r>
            <a:r>
              <a:rPr lang="de-DE" sz="1200" b="1" dirty="0" smtClean="0"/>
              <a:t>. keine </a:t>
            </a:r>
            <a:r>
              <a:rPr lang="de-DE" sz="1200" b="1" dirty="0"/>
              <a:t>nachteiligen Auswirkungen auf Oberlieger und Unterlieger zu erwarten sind</a:t>
            </a:r>
            <a:r>
              <a:rPr lang="de-DE" sz="1200" b="1" dirty="0" smtClean="0"/>
              <a:t>,</a:t>
            </a:r>
          </a:p>
          <a:p>
            <a:endParaRPr lang="de-DE" sz="1000" dirty="0"/>
          </a:p>
          <a:p>
            <a:r>
              <a:rPr lang="de-DE" sz="1000" dirty="0"/>
              <a:t>8</a:t>
            </a:r>
            <a:r>
              <a:rPr lang="de-DE" sz="1000" dirty="0" smtClean="0"/>
              <a:t>. die </a:t>
            </a:r>
            <a:r>
              <a:rPr lang="de-DE" sz="1000" dirty="0"/>
              <a:t>Belange der Hochwasservorsorge beachtet sind </a:t>
            </a:r>
            <a:r>
              <a:rPr lang="de-DE" sz="1000" dirty="0" smtClean="0"/>
              <a:t>und</a:t>
            </a:r>
          </a:p>
          <a:p>
            <a:endParaRPr lang="de-DE" sz="1000" dirty="0"/>
          </a:p>
          <a:p>
            <a:r>
              <a:rPr lang="de-DE" sz="1000" dirty="0"/>
              <a:t>9</a:t>
            </a:r>
            <a:r>
              <a:rPr lang="de-DE" sz="1000" dirty="0" smtClean="0"/>
              <a:t>. die </a:t>
            </a:r>
            <a:r>
              <a:rPr lang="de-DE" sz="1000" dirty="0"/>
              <a:t>Bauvorhaben so errichtet werden, dass bei dem Bemessungshochwasser, das der Festsetzung des Überschwemmungsgebietes zugrunde liegt, keine baulichen Schäden zu erwarten sind.</a:t>
            </a:r>
          </a:p>
        </p:txBody>
      </p: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1324102" y="5959738"/>
            <a:ext cx="64807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Alle 9 Punkte müssen kumulativ erfüllt sein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9" name="Textfeld 11"/>
          <p:cNvSpPr txBox="1">
            <a:spLocks noChangeArrowheads="1"/>
          </p:cNvSpPr>
          <p:nvPr/>
        </p:nvSpPr>
        <p:spPr bwMode="auto">
          <a:xfrm>
            <a:off x="7020272" y="6653120"/>
            <a:ext cx="17487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800" dirty="0" smtClean="0"/>
              <a:t>Aulich / Sibilski 21.11.2016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7915626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feld 26"/>
          <p:cNvSpPr txBox="1">
            <a:spLocks noChangeArrowheads="1"/>
          </p:cNvSpPr>
          <p:nvPr/>
        </p:nvSpPr>
        <p:spPr bwMode="auto">
          <a:xfrm>
            <a:off x="2714527" y="1124744"/>
            <a:ext cx="36998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2.	Rechtsgrundlagen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243984" y="404664"/>
            <a:ext cx="86409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32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Bauen / Planen im Überschwemmungsgebiet</a:t>
            </a:r>
            <a:endParaRPr lang="de-DE" sz="32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1835696" y="1596133"/>
            <a:ext cx="58326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§78 Abs.3 WHG (Ausnahmeregelung)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835696" y="2276872"/>
            <a:ext cx="54081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Die </a:t>
            </a:r>
            <a:r>
              <a:rPr lang="de-DE" sz="1400" b="1" dirty="0"/>
              <a:t>zuständige Behörde kann </a:t>
            </a:r>
            <a:r>
              <a:rPr lang="de-DE" sz="1400" b="1" dirty="0" smtClean="0"/>
              <a:t>die </a:t>
            </a:r>
            <a:r>
              <a:rPr lang="de-DE" sz="1400" b="1" dirty="0"/>
              <a:t>Errichtung oder Erweiterung einer baulichen Anlage genehmigen, wenn im Einzelfall das Vorhaben </a:t>
            </a:r>
            <a:endParaRPr lang="de-DE" sz="1400" b="1" dirty="0" smtClean="0"/>
          </a:p>
          <a:p>
            <a:endParaRPr lang="de-DE" sz="1400" dirty="0"/>
          </a:p>
          <a:p>
            <a:r>
              <a:rPr lang="de-DE" sz="1400" dirty="0" smtClean="0"/>
              <a:t>1. die </a:t>
            </a:r>
            <a:r>
              <a:rPr lang="de-DE" sz="1400" dirty="0"/>
              <a:t>Hochwasserrückhaltung nicht oder nur unwesentlich beeinträchtigt und der Verlust von verloren gehendem Rückhalteraum zeitgleich ausgeglichen wird</a:t>
            </a:r>
            <a:r>
              <a:rPr lang="de-DE" sz="1400" dirty="0" smtClean="0"/>
              <a:t>,</a:t>
            </a:r>
          </a:p>
          <a:p>
            <a:pPr marL="228600" indent="-228600">
              <a:buAutoNum type="arabicPeriod"/>
            </a:pPr>
            <a:endParaRPr lang="de-DE" sz="1400" dirty="0"/>
          </a:p>
          <a:p>
            <a:r>
              <a:rPr lang="de-DE" sz="1400" dirty="0"/>
              <a:t>2</a:t>
            </a:r>
            <a:r>
              <a:rPr lang="de-DE" sz="1400" dirty="0" smtClean="0"/>
              <a:t>. den </a:t>
            </a:r>
            <a:r>
              <a:rPr lang="de-DE" sz="1400" dirty="0"/>
              <a:t>Wasserstand und den Abfluss bei Hochwasser nicht nachteilig verändert</a:t>
            </a:r>
            <a:r>
              <a:rPr lang="de-DE" sz="1400" dirty="0" smtClean="0"/>
              <a:t>,</a:t>
            </a:r>
          </a:p>
          <a:p>
            <a:endParaRPr lang="de-DE" sz="1400" dirty="0"/>
          </a:p>
          <a:p>
            <a:r>
              <a:rPr lang="de-DE" sz="1400" dirty="0"/>
              <a:t>3</a:t>
            </a:r>
            <a:r>
              <a:rPr lang="de-DE" sz="1400" dirty="0" smtClean="0"/>
              <a:t>. den </a:t>
            </a:r>
            <a:r>
              <a:rPr lang="de-DE" sz="1400" dirty="0"/>
              <a:t>bestehenden Hochwasserschutz nicht beeinträchtigt </a:t>
            </a:r>
            <a:r>
              <a:rPr lang="de-DE" sz="1400" dirty="0" smtClean="0"/>
              <a:t>und</a:t>
            </a:r>
          </a:p>
          <a:p>
            <a:endParaRPr lang="de-DE" sz="1400" dirty="0"/>
          </a:p>
          <a:p>
            <a:r>
              <a:rPr lang="de-DE" sz="1400" dirty="0"/>
              <a:t>4</a:t>
            </a:r>
            <a:r>
              <a:rPr lang="de-DE" sz="1400" dirty="0" smtClean="0"/>
              <a:t>. hochwasserangepasst </a:t>
            </a:r>
            <a:r>
              <a:rPr lang="de-DE" sz="1400" dirty="0"/>
              <a:t>ausgeführt wird</a:t>
            </a: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1573721" y="5791925"/>
            <a:ext cx="64807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 wrap="square"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Alle 4 Punkte müssen kumulativ erfüllt sein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9" name="Textfeld 11"/>
          <p:cNvSpPr txBox="1">
            <a:spLocks noChangeArrowheads="1"/>
          </p:cNvSpPr>
          <p:nvPr/>
        </p:nvSpPr>
        <p:spPr bwMode="auto">
          <a:xfrm>
            <a:off x="7020272" y="6653120"/>
            <a:ext cx="17487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800" dirty="0" smtClean="0"/>
              <a:t>Aulich / Sibilski 21.11.2016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0016843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Masterfolie">
  <a:themeElements>
    <a:clrScheme name="Masterfolie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folie.po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sterfolie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.p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.p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.p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.p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.p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folie.p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folie.p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folie.p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folie.p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folie.p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folie.p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H:\Vorlagen\Masterfolie.pot</Template>
  <TotalTime>0</TotalTime>
  <Words>1620</Words>
  <Application>Microsoft Office PowerPoint</Application>
  <PresentationFormat>Bildschirmpräsentation (4:3)</PresentationFormat>
  <Paragraphs>335</Paragraphs>
  <Slides>30</Slides>
  <Notes>30</Notes>
  <HiddenSlides>0</HiddenSlides>
  <MMClips>0</MMClips>
  <ScaleCrop>false</ScaleCrop>
  <HeadingPairs>
    <vt:vector size="6" baseType="variant"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3" baseType="lpstr">
      <vt:lpstr>Masterfolie</vt:lpstr>
      <vt:lpstr>Benutzerdefiniertes Design</vt:lpstr>
      <vt:lpstr>Acrobat Document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Kreis Gütersloh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Kein Folientitel</dc:title>
  <dc:creator>Bosse</dc:creator>
  <cp:lastModifiedBy>Sibilski, Stefan</cp:lastModifiedBy>
  <cp:revision>629</cp:revision>
  <cp:lastPrinted>2010-12-14T08:29:04Z</cp:lastPrinted>
  <dcterms:created xsi:type="dcterms:W3CDTF">2009-02-03T15:04:38Z</dcterms:created>
  <dcterms:modified xsi:type="dcterms:W3CDTF">2016-11-04T11:30:41Z</dcterms:modified>
</cp:coreProperties>
</file>